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4"/>
    <p:sldMasterId id="2147484297" r:id="rId5"/>
    <p:sldMasterId id="2147484301" r:id="rId6"/>
    <p:sldMasterId id="2147484307" r:id="rId7"/>
  </p:sldMasterIdLst>
  <p:notesMasterIdLst>
    <p:notesMasterId r:id="rId17"/>
  </p:notesMasterIdLst>
  <p:handoutMasterIdLst>
    <p:handoutMasterId r:id="rId18"/>
  </p:handoutMasterIdLst>
  <p:sldIdLst>
    <p:sldId id="1881839054" r:id="rId8"/>
    <p:sldId id="262" r:id="rId9"/>
    <p:sldId id="2147480124" r:id="rId10"/>
    <p:sldId id="2147480125" r:id="rId11"/>
    <p:sldId id="2147480126" r:id="rId12"/>
    <p:sldId id="2147480127" r:id="rId13"/>
    <p:sldId id="2147480128" r:id="rId14"/>
    <p:sldId id="2147480121" r:id="rId15"/>
    <p:sldId id="1881839143" r:id="rId1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D"/>
    <a:srgbClr val="F6F6FA"/>
    <a:srgbClr val="1A1A24"/>
    <a:srgbClr val="747480"/>
    <a:srgbClr val="32FFFF"/>
    <a:srgbClr val="FF00FF"/>
    <a:srgbClr val="C5FD45"/>
    <a:srgbClr val="80FBFD"/>
    <a:srgbClr val="FFE600"/>
    <a:srgbClr val="EB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7F29F-D095-448A-BC07-680253104E92}" v="51" dt="2025-09-12T07:20:40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 snapToObjects="1" showGuides="1">
      <p:cViewPr>
        <p:scale>
          <a:sx n="66" d="100"/>
          <a:sy n="66" d="100"/>
        </p:scale>
        <p:origin x="1330" y="600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Arora" userId="0a3b952f-cda4-4476-a624-fe65e6414dc8" providerId="ADAL" clId="{4729F679-49CE-4E8A-9690-3DD3656F32DB}"/>
    <pc:docChg chg="undo custSel modSld delMainMaster">
      <pc:chgData name="Sneha Arora" userId="0a3b952f-cda4-4476-a624-fe65e6414dc8" providerId="ADAL" clId="{4729F679-49CE-4E8A-9690-3DD3656F32DB}" dt="2025-08-25T06:27:30.126" v="34" actId="2696"/>
      <pc:docMkLst>
        <pc:docMk/>
      </pc:docMkLst>
      <pc:sldChg chg="modSp mod">
        <pc:chgData name="Sneha Arora" userId="0a3b952f-cda4-4476-a624-fe65e6414dc8" providerId="ADAL" clId="{4729F679-49CE-4E8A-9690-3DD3656F32DB}" dt="2025-08-25T06:27:14.622" v="22" actId="947"/>
        <pc:sldMkLst>
          <pc:docMk/>
          <pc:sldMk cId="0" sldId="262"/>
        </pc:sldMkLst>
        <pc:spChg chg="mod">
          <ac:chgData name="Sneha Arora" userId="0a3b952f-cda4-4476-a624-fe65e6414dc8" providerId="ADAL" clId="{4729F679-49CE-4E8A-9690-3DD3656F32DB}" dt="2025-08-25T06:27:14.622" v="22" actId="947"/>
          <ac:spMkLst>
            <pc:docMk/>
            <pc:sldMk cId="0" sldId="262"/>
            <ac:spMk id="466" creationId="{00000000-0000-0000-0000-000000000000}"/>
          </ac:spMkLst>
        </pc:spChg>
      </pc:sldChg>
      <pc:sldChg chg="modSp mod">
        <pc:chgData name="Sneha Arora" userId="0a3b952f-cda4-4476-a624-fe65e6414dc8" providerId="ADAL" clId="{4729F679-49CE-4E8A-9690-3DD3656F32DB}" dt="2025-08-25T06:27:26.990" v="30"/>
        <pc:sldMkLst>
          <pc:docMk/>
          <pc:sldMk cId="2172062963" sldId="1881839143"/>
        </pc:sldMkLst>
        <pc:picChg chg="mod">
          <ac:chgData name="Sneha Arora" userId="0a3b952f-cda4-4476-a624-fe65e6414dc8" providerId="ADAL" clId="{4729F679-49CE-4E8A-9690-3DD3656F32DB}" dt="2025-08-25T06:27:26.990" v="30"/>
          <ac:picMkLst>
            <pc:docMk/>
            <pc:sldMk cId="2172062963" sldId="1881839143"/>
            <ac:picMk id="16" creationId="{B29C53B7-C410-042B-DAE6-5541EB75D85C}"/>
          </ac:picMkLst>
        </pc:picChg>
        <pc:picChg chg="mod">
          <ac:chgData name="Sneha Arora" userId="0a3b952f-cda4-4476-a624-fe65e6414dc8" providerId="ADAL" clId="{4729F679-49CE-4E8A-9690-3DD3656F32DB}" dt="2025-08-25T06:27:26.988" v="28"/>
          <ac:picMkLst>
            <pc:docMk/>
            <pc:sldMk cId="2172062963" sldId="1881839143"/>
            <ac:picMk id="17" creationId="{7DEE4CDB-7BDE-CFB1-4E70-6BF2912B5D30}"/>
          </ac:picMkLst>
        </pc:picChg>
      </pc:sldChg>
      <pc:sldChg chg="modSp mod">
        <pc:chgData name="Sneha Arora" userId="0a3b952f-cda4-4476-a624-fe65e6414dc8" providerId="ADAL" clId="{4729F679-49CE-4E8A-9690-3DD3656F32DB}" dt="2025-08-25T06:27:14.628" v="26" actId="947"/>
        <pc:sldMkLst>
          <pc:docMk/>
          <pc:sldMk cId="2153159872" sldId="2147480124"/>
        </pc:sldMkLst>
        <pc:spChg chg="mod">
          <ac:chgData name="Sneha Arora" userId="0a3b952f-cda4-4476-a624-fe65e6414dc8" providerId="ADAL" clId="{4729F679-49CE-4E8A-9690-3DD3656F32DB}" dt="2025-08-25T06:27:14.628" v="26" actId="947"/>
          <ac:spMkLst>
            <pc:docMk/>
            <pc:sldMk cId="2153159872" sldId="2147480124"/>
            <ac:spMk id="796" creationId="{16E9EDCF-FE7C-721B-1916-933FA06F4D7F}"/>
          </ac:spMkLst>
        </pc:spChg>
        <pc:spChg chg="mod">
          <ac:chgData name="Sneha Arora" userId="0a3b952f-cda4-4476-a624-fe65e6414dc8" providerId="ADAL" clId="{4729F679-49CE-4E8A-9690-3DD3656F32DB}" dt="2025-08-25T06:27:14.616" v="18" actId="947"/>
          <ac:spMkLst>
            <pc:docMk/>
            <pc:sldMk cId="2153159872" sldId="2147480124"/>
            <ac:spMk id="809" creationId="{FA590941-C770-66B1-5E8B-EA8468134B4C}"/>
          </ac:spMkLst>
        </pc:spChg>
      </pc:sldChg>
      <pc:sldMasterChg chg="del">
        <pc:chgData name="Sneha Arora" userId="0a3b952f-cda4-4476-a624-fe65e6414dc8" providerId="ADAL" clId="{4729F679-49CE-4E8A-9690-3DD3656F32DB}" dt="2025-08-25T06:27:30.126" v="34" actId="2696"/>
        <pc:sldMasterMkLst>
          <pc:docMk/>
          <pc:sldMasterMk cId="2569974109" sldId="2147484209"/>
        </pc:sldMasterMkLst>
      </pc:sldMasterChg>
      <pc:sldMasterChg chg="del">
        <pc:chgData name="Sneha Arora" userId="0a3b952f-cda4-4476-a624-fe65e6414dc8" providerId="ADAL" clId="{4729F679-49CE-4E8A-9690-3DD3656F32DB}" dt="2025-08-25T06:27:29.884" v="33" actId="2696"/>
        <pc:sldMasterMkLst>
          <pc:docMk/>
          <pc:sldMasterMk cId="2662257440" sldId="2147484256"/>
        </pc:sldMasterMkLst>
      </pc:sldMasterChg>
      <pc:sldMasterChg chg="del">
        <pc:chgData name="Sneha Arora" userId="0a3b952f-cda4-4476-a624-fe65e6414dc8" providerId="ADAL" clId="{4729F679-49CE-4E8A-9690-3DD3656F32DB}" dt="2025-08-25T06:27:29.631" v="32" actId="2696"/>
        <pc:sldMasterMkLst>
          <pc:docMk/>
          <pc:sldMasterMk cId="2256592494" sldId="2147484299"/>
        </pc:sldMasterMkLst>
      </pc:sldMasterChg>
      <pc:sldMasterChg chg="del">
        <pc:chgData name="Sneha Arora" userId="0a3b952f-cda4-4476-a624-fe65e6414dc8" providerId="ADAL" clId="{4729F679-49CE-4E8A-9690-3DD3656F32DB}" dt="2025-08-25T06:27:29.629" v="31" actId="2696"/>
        <pc:sldMasterMkLst>
          <pc:docMk/>
          <pc:sldMasterMk cId="4161191604" sldId="2147484304"/>
        </pc:sldMasterMkLst>
      </pc:sldMasterChg>
    </pc:docChg>
  </pc:docChgLst>
  <pc:docChgLst>
    <pc:chgData name="Sneha Arora" userId="0a3b952f-cda4-4476-a624-fe65e6414dc8" providerId="ADAL" clId="{41E7F29F-D095-448A-BC07-680253104E92}"/>
    <pc:docChg chg="undo custSel addSld delSld modSld sldOrd modMainMaster">
      <pc:chgData name="Sneha Arora" userId="0a3b952f-cda4-4476-a624-fe65e6414dc8" providerId="ADAL" clId="{41E7F29F-D095-448A-BC07-680253104E92}" dt="2025-09-12T07:21:55.357" v="905" actId="47"/>
      <pc:docMkLst>
        <pc:docMk/>
      </pc:docMkLst>
      <pc:sldChg chg="ord">
        <pc:chgData name="Sneha Arora" userId="0a3b952f-cda4-4476-a624-fe65e6414dc8" providerId="ADAL" clId="{41E7F29F-D095-448A-BC07-680253104E92}" dt="2025-09-12T06:32:04.621" v="625"/>
        <pc:sldMkLst>
          <pc:docMk/>
          <pc:sldMk cId="0" sldId="262"/>
        </pc:sldMkLst>
      </pc:sldChg>
      <pc:sldChg chg="delSp add del mod">
        <pc:chgData name="Sneha Arora" userId="0a3b952f-cda4-4476-a624-fe65e6414dc8" providerId="ADAL" clId="{41E7F29F-D095-448A-BC07-680253104E92}" dt="2025-09-12T07:21:55.357" v="905" actId="47"/>
        <pc:sldMkLst>
          <pc:docMk/>
          <pc:sldMk cId="0" sldId="285"/>
        </pc:sldMkLst>
        <pc:spChg chg="del">
          <ac:chgData name="Sneha Arora" userId="0a3b952f-cda4-4476-a624-fe65e6414dc8" providerId="ADAL" clId="{41E7F29F-D095-448A-BC07-680253104E92}" dt="2025-09-12T07:20:15.988" v="814" actId="21"/>
          <ac:spMkLst>
            <pc:docMk/>
            <pc:sldMk cId="0" sldId="285"/>
            <ac:spMk id="2" creationId="{78F31578-452A-A33F-95E2-C62BABCFF167}"/>
          </ac:spMkLst>
        </pc:spChg>
        <pc:spChg chg="del">
          <ac:chgData name="Sneha Arora" userId="0a3b952f-cda4-4476-a624-fe65e6414dc8" providerId="ADAL" clId="{41E7F29F-D095-448A-BC07-680253104E92}" dt="2025-09-12T07:20:15.988" v="814" actId="21"/>
          <ac:spMkLst>
            <pc:docMk/>
            <pc:sldMk cId="0" sldId="285"/>
            <ac:spMk id="1144" creationId="{00000000-0000-0000-0000-000000000000}"/>
          </ac:spMkLst>
        </pc:spChg>
        <pc:picChg chg="del">
          <ac:chgData name="Sneha Arora" userId="0a3b952f-cda4-4476-a624-fe65e6414dc8" providerId="ADAL" clId="{41E7F29F-D095-448A-BC07-680253104E92}" dt="2025-09-12T07:20:15.988" v="814" actId="21"/>
          <ac:picMkLst>
            <pc:docMk/>
            <pc:sldMk cId="0" sldId="285"/>
            <ac:picMk id="20" creationId="{69ED7870-D43F-71E9-FB9E-FA072991DCF5}"/>
          </ac:picMkLst>
        </pc:picChg>
        <pc:picChg chg="del">
          <ac:chgData name="Sneha Arora" userId="0a3b952f-cda4-4476-a624-fe65e6414dc8" providerId="ADAL" clId="{41E7F29F-D095-448A-BC07-680253104E92}" dt="2025-09-12T07:20:15.988" v="814" actId="21"/>
          <ac:picMkLst>
            <pc:docMk/>
            <pc:sldMk cId="0" sldId="285"/>
            <ac:picMk id="23" creationId="{33AED27A-2787-27D6-72D0-76F6180A5062}"/>
          </ac:picMkLst>
        </pc:picChg>
      </pc:sldChg>
      <pc:sldChg chg="modSp mod">
        <pc:chgData name="Sneha Arora" userId="0a3b952f-cda4-4476-a624-fe65e6414dc8" providerId="ADAL" clId="{41E7F29F-D095-448A-BC07-680253104E92}" dt="2025-09-12T06:31:01.029" v="584" actId="1036"/>
        <pc:sldMkLst>
          <pc:docMk/>
          <pc:sldMk cId="4135984305" sldId="1881839054"/>
        </pc:sldMkLst>
        <pc:spChg chg="mod">
          <ac:chgData name="Sneha Arora" userId="0a3b952f-cda4-4476-a624-fe65e6414dc8" providerId="ADAL" clId="{41E7F29F-D095-448A-BC07-680253104E92}" dt="2025-09-12T06:30:57.035" v="579" actId="403"/>
          <ac:spMkLst>
            <pc:docMk/>
            <pc:sldMk cId="4135984305" sldId="1881839054"/>
            <ac:spMk id="10" creationId="{23B44F48-F5B1-E66D-16E8-DD8FA457EA13}"/>
          </ac:spMkLst>
        </pc:spChg>
        <pc:spChg chg="mod">
          <ac:chgData name="Sneha Arora" userId="0a3b952f-cda4-4476-a624-fe65e6414dc8" providerId="ADAL" clId="{41E7F29F-D095-448A-BC07-680253104E92}" dt="2025-09-12T06:31:01.029" v="584" actId="1036"/>
          <ac:spMkLst>
            <pc:docMk/>
            <pc:sldMk cId="4135984305" sldId="1881839054"/>
            <ac:spMk id="13" creationId="{D78A39F2-CB2C-524C-52BA-B6D17C38C0A2}"/>
          </ac:spMkLst>
        </pc:spChg>
      </pc:sldChg>
      <pc:sldChg chg="ord">
        <pc:chgData name="Sneha Arora" userId="0a3b952f-cda4-4476-a624-fe65e6414dc8" providerId="ADAL" clId="{41E7F29F-D095-448A-BC07-680253104E92}" dt="2025-09-12T06:27:09.602" v="531"/>
        <pc:sldMkLst>
          <pc:docMk/>
          <pc:sldMk cId="2172062963" sldId="1881839143"/>
        </pc:sldMkLst>
      </pc:sldChg>
      <pc:sldChg chg="addSp delSp modSp add mod modAnim">
        <pc:chgData name="Sneha Arora" userId="0a3b952f-cda4-4476-a624-fe65e6414dc8" providerId="ADAL" clId="{41E7F29F-D095-448A-BC07-680253104E92}" dt="2025-09-12T07:21:50.621" v="904" actId="1036"/>
        <pc:sldMkLst>
          <pc:docMk/>
          <pc:sldMk cId="4098758273" sldId="2147480121"/>
        </pc:sldMkLst>
        <pc:spChg chg="add del mod">
          <ac:chgData name="Sneha Arora" userId="0a3b952f-cda4-4476-a624-fe65e6414dc8" providerId="ADAL" clId="{41E7F29F-D095-448A-BC07-680253104E92}" dt="2025-09-12T07:16:52.124" v="664" actId="478"/>
          <ac:spMkLst>
            <pc:docMk/>
            <pc:sldMk cId="4098758273" sldId="2147480121"/>
            <ac:spMk id="2" creationId="{4E668AC4-6D5C-6C98-84F6-8CE1896EEEDF}"/>
          </ac:spMkLst>
        </pc:spChg>
        <pc:spChg chg="add del mod">
          <ac:chgData name="Sneha Arora" userId="0a3b952f-cda4-4476-a624-fe65e6414dc8" providerId="ADAL" clId="{41E7F29F-D095-448A-BC07-680253104E92}" dt="2025-09-12T07:16:53.098" v="665" actId="478"/>
          <ac:spMkLst>
            <pc:docMk/>
            <pc:sldMk cId="4098758273" sldId="2147480121"/>
            <ac:spMk id="3" creationId="{3D0DA8A5-D07D-CD38-6D71-D4FC7E212B95}"/>
          </ac:spMkLst>
        </pc:spChg>
        <pc:spChg chg="mod">
          <ac:chgData name="Sneha Arora" userId="0a3b952f-cda4-4476-a624-fe65e6414dc8" providerId="ADAL" clId="{41E7F29F-D095-448A-BC07-680253104E92}" dt="2025-09-12T07:19:58.421" v="813" actId="1076"/>
          <ac:spMkLst>
            <pc:docMk/>
            <pc:sldMk cId="4098758273" sldId="2147480121"/>
            <ac:spMk id="19" creationId="{8FF0EA3F-4178-6DAB-935B-DED0B962EC8B}"/>
          </ac:spMkLst>
        </pc:spChg>
        <pc:spChg chg="mod">
          <ac:chgData name="Sneha Arora" userId="0a3b952f-cda4-4476-a624-fe65e6414dc8" providerId="ADAL" clId="{41E7F29F-D095-448A-BC07-680253104E92}" dt="2025-09-12T07:19:58.421" v="813" actId="1076"/>
          <ac:spMkLst>
            <pc:docMk/>
            <pc:sldMk cId="4098758273" sldId="2147480121"/>
            <ac:spMk id="20" creationId="{93347CB9-4FF0-B3E8-FA96-138C4730EBD8}"/>
          </ac:spMkLst>
        </pc:spChg>
        <pc:spChg chg="add mod">
          <ac:chgData name="Sneha Arora" userId="0a3b952f-cda4-4476-a624-fe65e6414dc8" providerId="ADAL" clId="{41E7F29F-D095-448A-BC07-680253104E92}" dt="2025-09-12T07:21:43.993" v="889" actId="14100"/>
          <ac:spMkLst>
            <pc:docMk/>
            <pc:sldMk cId="4098758273" sldId="2147480121"/>
            <ac:spMk id="25" creationId="{78F31578-452A-A33F-95E2-C62BABCFF167}"/>
          </ac:spMkLst>
        </pc:spChg>
        <pc:spChg chg="add del mod">
          <ac:chgData name="Sneha Arora" userId="0a3b952f-cda4-4476-a624-fe65e6414dc8" providerId="ADAL" clId="{41E7F29F-D095-448A-BC07-680253104E92}" dt="2025-09-12T07:20:40.123" v="829" actId="21"/>
          <ac:spMkLst>
            <pc:docMk/>
            <pc:sldMk cId="4098758273" sldId="2147480121"/>
            <ac:spMk id="28" creationId="{D6293F75-B1D3-C0C8-7F1F-3222D5E6E830}"/>
          </ac:spMkLst>
        </pc:spChg>
        <pc:spChg chg="add mod">
          <ac:chgData name="Sneha Arora" userId="0a3b952f-cda4-4476-a624-fe65e6414dc8" providerId="ADAL" clId="{41E7F29F-D095-448A-BC07-680253104E92}" dt="2025-09-12T07:21:50.621" v="904" actId="1036"/>
          <ac:spMkLst>
            <pc:docMk/>
            <pc:sldMk cId="4098758273" sldId="2147480121"/>
            <ac:spMk id="29" creationId="{D6293F75-B1D3-C0C8-7F1F-3222D5E6E830}"/>
          </ac:spMkLst>
        </pc:spChg>
        <pc:spChg chg="mod">
          <ac:chgData name="Sneha Arora" userId="0a3b952f-cda4-4476-a624-fe65e6414dc8" providerId="ADAL" clId="{41E7F29F-D095-448A-BC07-680253104E92}" dt="2025-09-12T07:19:58.421" v="813" actId="1076"/>
          <ac:spMkLst>
            <pc:docMk/>
            <pc:sldMk cId="4098758273" sldId="2147480121"/>
            <ac:spMk id="812" creationId="{A99DCDCC-83AD-B3A3-B55E-2639C77B23CB}"/>
          </ac:spMkLst>
        </pc:spChg>
        <pc:spChg chg="mod">
          <ac:chgData name="Sneha Arora" userId="0a3b952f-cda4-4476-a624-fe65e6414dc8" providerId="ADAL" clId="{41E7F29F-D095-448A-BC07-680253104E92}" dt="2025-09-12T07:19:58.421" v="813" actId="1076"/>
          <ac:spMkLst>
            <pc:docMk/>
            <pc:sldMk cId="4098758273" sldId="2147480121"/>
            <ac:spMk id="813" creationId="{57188AB7-9569-89A4-B788-65D9AAE8FC67}"/>
          </ac:spMkLst>
        </pc:spChg>
        <pc:spChg chg="del mod topLvl">
          <ac:chgData name="Sneha Arora" userId="0a3b952f-cda4-4476-a624-fe65e6414dc8" providerId="ADAL" clId="{41E7F29F-D095-448A-BC07-680253104E92}" dt="2025-09-12T07:18:21.517" v="752" actId="478"/>
          <ac:spMkLst>
            <pc:docMk/>
            <pc:sldMk cId="4098758273" sldId="2147480121"/>
            <ac:spMk id="815" creationId="{A79C6891-E006-40E7-7542-CC5EAE2737FA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37" creationId="{C9F470A0-913B-9E91-6538-56C725484360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38" creationId="{208D5FC9-B1D9-9D7D-48BC-0CBD98DFD207}"/>
          </ac:spMkLst>
        </pc:spChg>
        <pc:spChg chg="mod">
          <ac:chgData name="Sneha Arora" userId="0a3b952f-cda4-4476-a624-fe65e6414dc8" providerId="ADAL" clId="{41E7F29F-D095-448A-BC07-680253104E92}" dt="2025-09-12T07:19:58.421" v="813" actId="1076"/>
          <ac:spMkLst>
            <pc:docMk/>
            <pc:sldMk cId="4098758273" sldId="2147480121"/>
            <ac:spMk id="839" creationId="{57EC8930-B815-E40D-5B0C-75B07DDE0F73}"/>
          </ac:spMkLst>
        </pc:spChg>
        <pc:spChg chg="mod">
          <ac:chgData name="Sneha Arora" userId="0a3b952f-cda4-4476-a624-fe65e6414dc8" providerId="ADAL" clId="{41E7F29F-D095-448A-BC07-680253104E92}" dt="2025-09-12T07:19:58.421" v="813" actId="1076"/>
          <ac:spMkLst>
            <pc:docMk/>
            <pc:sldMk cId="4098758273" sldId="2147480121"/>
            <ac:spMk id="840" creationId="{1E7F720A-115D-5AA3-C1CE-EB5A2F77EB8E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41" creationId="{744CB6FB-752C-238E-32E9-1C2786328145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42" creationId="{25BFBA36-FB44-47EF-EBD1-0578FCA8995C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43" creationId="{F3619491-303F-441C-0EDE-506083565DF2}"/>
          </ac:spMkLst>
        </pc:spChg>
        <pc:spChg chg="del mod">
          <ac:chgData name="Sneha Arora" userId="0a3b952f-cda4-4476-a624-fe65e6414dc8" providerId="ADAL" clId="{41E7F29F-D095-448A-BC07-680253104E92}" dt="2025-09-12T07:18:29.528" v="755" actId="478"/>
          <ac:spMkLst>
            <pc:docMk/>
            <pc:sldMk cId="4098758273" sldId="2147480121"/>
            <ac:spMk id="845" creationId="{B4001D42-19AB-44B0-30A6-494F3253D0CE}"/>
          </ac:spMkLst>
        </pc:spChg>
        <pc:spChg chg="del">
          <ac:chgData name="Sneha Arora" userId="0a3b952f-cda4-4476-a624-fe65e6414dc8" providerId="ADAL" clId="{41E7F29F-D095-448A-BC07-680253104E92}" dt="2025-09-12T07:18:32.379" v="756" actId="478"/>
          <ac:spMkLst>
            <pc:docMk/>
            <pc:sldMk cId="4098758273" sldId="2147480121"/>
            <ac:spMk id="846" creationId="{EB97DCA9-2A30-9DA4-1155-1CAA30054E3E}"/>
          </ac:spMkLst>
        </pc:spChg>
        <pc:spChg chg="del mod">
          <ac:chgData name="Sneha Arora" userId="0a3b952f-cda4-4476-a624-fe65e6414dc8" providerId="ADAL" clId="{41E7F29F-D095-448A-BC07-680253104E92}" dt="2025-09-12T07:18:26.844" v="754" actId="478"/>
          <ac:spMkLst>
            <pc:docMk/>
            <pc:sldMk cId="4098758273" sldId="2147480121"/>
            <ac:spMk id="849" creationId="{C61A36B1-7A21-2054-C905-900E47F93B53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50" creationId="{139F7A74-D9ED-DB0B-EBFF-1AC7070EC47A}"/>
          </ac:spMkLst>
        </pc:spChg>
        <pc:spChg chg="mod">
          <ac:chgData name="Sneha Arora" userId="0a3b952f-cda4-4476-a624-fe65e6414dc8" providerId="ADAL" clId="{41E7F29F-D095-448A-BC07-680253104E92}" dt="2025-09-12T07:17:02.119" v="666" actId="165"/>
          <ac:spMkLst>
            <pc:docMk/>
            <pc:sldMk cId="4098758273" sldId="2147480121"/>
            <ac:spMk id="851" creationId="{52FB39C6-C7C0-B05F-9D7D-0CB021A2A540}"/>
          </ac:spMkLst>
        </pc:spChg>
        <pc:spChg chg="del">
          <ac:chgData name="Sneha Arora" userId="0a3b952f-cda4-4476-a624-fe65e6414dc8" providerId="ADAL" clId="{41E7F29F-D095-448A-BC07-680253104E92}" dt="2025-09-12T07:18:25.176" v="753" actId="478"/>
          <ac:spMkLst>
            <pc:docMk/>
            <pc:sldMk cId="4098758273" sldId="2147480121"/>
            <ac:spMk id="853" creationId="{16C6E259-A05A-A02E-4950-FC9EAAD96FB3}"/>
          </ac:spMkLst>
        </pc:spChg>
        <pc:spChg chg="mod">
          <ac:chgData name="Sneha Arora" userId="0a3b952f-cda4-4476-a624-fe65e6414dc8" providerId="ADAL" clId="{41E7F29F-D095-448A-BC07-680253104E92}" dt="2025-09-12T07:16:37.217" v="661" actId="14100"/>
          <ac:spMkLst>
            <pc:docMk/>
            <pc:sldMk cId="4098758273" sldId="2147480121"/>
            <ac:spMk id="854" creationId="{A4C5C67D-F4F8-5727-865C-B31940D8FC24}"/>
          </ac:spMkLst>
        </pc:spChg>
        <pc:spChg chg="add del mod">
          <ac:chgData name="Sneha Arora" userId="0a3b952f-cda4-4476-a624-fe65e6414dc8" providerId="ADAL" clId="{41E7F29F-D095-448A-BC07-680253104E92}" dt="2025-09-12T07:20:42.247" v="831" actId="478"/>
          <ac:spMkLst>
            <pc:docMk/>
            <pc:sldMk cId="4098758273" sldId="2147480121"/>
            <ac:spMk id="1144" creationId="{00000000-0000-0000-0000-000000000000}"/>
          </ac:spMkLst>
        </pc:spChg>
        <pc:grpChg chg="add del mod">
          <ac:chgData name="Sneha Arora" userId="0a3b952f-cda4-4476-a624-fe65e6414dc8" providerId="ADAL" clId="{41E7F29F-D095-448A-BC07-680253104E92}" dt="2025-09-12T07:17:10.173" v="673" actId="165"/>
          <ac:grpSpMkLst>
            <pc:docMk/>
            <pc:sldMk cId="4098758273" sldId="2147480121"/>
            <ac:grpSpMk id="4" creationId="{D7939FB1-49CC-F4F5-0FDB-7CF3D822C6E5}"/>
          </ac:grpSpMkLst>
        </pc:grpChg>
        <pc:grpChg chg="add del mod">
          <ac:chgData name="Sneha Arora" userId="0a3b952f-cda4-4476-a624-fe65e6414dc8" providerId="ADAL" clId="{41E7F29F-D095-448A-BC07-680253104E92}" dt="2025-09-12T07:17:07.964" v="671" actId="571"/>
          <ac:grpSpMkLst>
            <pc:docMk/>
            <pc:sldMk cId="4098758273" sldId="2147480121"/>
            <ac:grpSpMk id="11" creationId="{07EA36D5-9F4E-4A57-BA33-8E1ABAA015A8}"/>
          </ac:grpSpMkLst>
        </pc:grpChg>
        <pc:grpChg chg="add mod ord topLvl">
          <ac:chgData name="Sneha Arora" userId="0a3b952f-cda4-4476-a624-fe65e6414dc8" providerId="ADAL" clId="{41E7F29F-D095-448A-BC07-680253104E92}" dt="2025-09-12T07:19:16.746" v="774" actId="167"/>
          <ac:grpSpMkLst>
            <pc:docMk/>
            <pc:sldMk cId="4098758273" sldId="2147480121"/>
            <ac:grpSpMk id="18" creationId="{45BA21AB-44D2-831B-750F-E50AA4E7B4E6}"/>
          </ac:grpSpMkLst>
        </pc:grpChg>
        <pc:grpChg chg="add del mod">
          <ac:chgData name="Sneha Arora" userId="0a3b952f-cda4-4476-a624-fe65e6414dc8" providerId="ADAL" clId="{41E7F29F-D095-448A-BC07-680253104E92}" dt="2025-09-12T07:19:10.441" v="768" actId="165"/>
          <ac:grpSpMkLst>
            <pc:docMk/>
            <pc:sldMk cId="4098758273" sldId="2147480121"/>
            <ac:grpSpMk id="23" creationId="{8A4993C9-95D7-3834-C843-53B4B64D5D67}"/>
          </ac:grpSpMkLst>
        </pc:grpChg>
        <pc:grpChg chg="add mod">
          <ac:chgData name="Sneha Arora" userId="0a3b952f-cda4-4476-a624-fe65e6414dc8" providerId="ADAL" clId="{41E7F29F-D095-448A-BC07-680253104E92}" dt="2025-09-12T07:19:43.069" v="811" actId="164"/>
          <ac:grpSpMkLst>
            <pc:docMk/>
            <pc:sldMk cId="4098758273" sldId="2147480121"/>
            <ac:grpSpMk id="24" creationId="{7A33602F-391A-115A-0F71-29412580A5D3}"/>
          </ac:grpSpMkLst>
        </pc:grpChg>
        <pc:grpChg chg="del">
          <ac:chgData name="Sneha Arora" userId="0a3b952f-cda4-4476-a624-fe65e6414dc8" providerId="ADAL" clId="{41E7F29F-D095-448A-BC07-680253104E92}" dt="2025-09-12T07:19:41.166" v="810" actId="478"/>
          <ac:grpSpMkLst>
            <pc:docMk/>
            <pc:sldMk cId="4098758273" sldId="2147480121"/>
            <ac:grpSpMk id="809" creationId="{6E8818A0-CB03-29CA-09C0-72E6073E22E3}"/>
          </ac:grpSpMkLst>
        </pc:grpChg>
        <pc:grpChg chg="del">
          <ac:chgData name="Sneha Arora" userId="0a3b952f-cda4-4476-a624-fe65e6414dc8" providerId="ADAL" clId="{41E7F29F-D095-448A-BC07-680253104E92}" dt="2025-09-12T07:18:40.867" v="760" actId="478"/>
          <ac:grpSpMkLst>
            <pc:docMk/>
            <pc:sldMk cId="4098758273" sldId="2147480121"/>
            <ac:grpSpMk id="810" creationId="{8819139F-DA58-05BB-5065-FBC0C2D25A75}"/>
          </ac:grpSpMkLst>
        </pc:grpChg>
        <pc:grpChg chg="del">
          <ac:chgData name="Sneha Arora" userId="0a3b952f-cda4-4476-a624-fe65e6414dc8" providerId="ADAL" clId="{41E7F29F-D095-448A-BC07-680253104E92}" dt="2025-09-12T07:18:35.713" v="757" actId="478"/>
          <ac:grpSpMkLst>
            <pc:docMk/>
            <pc:sldMk cId="4098758273" sldId="2147480121"/>
            <ac:grpSpMk id="811" creationId="{5BDB3B65-FE70-925A-7E2D-E4FCB8453733}"/>
          </ac:grpSpMkLst>
        </pc:grpChg>
        <pc:grpChg chg="mod ord topLvl">
          <ac:chgData name="Sneha Arora" userId="0a3b952f-cda4-4476-a624-fe65e6414dc8" providerId="ADAL" clId="{41E7F29F-D095-448A-BC07-680253104E92}" dt="2025-09-12T07:19:43.069" v="811" actId="164"/>
          <ac:grpSpMkLst>
            <pc:docMk/>
            <pc:sldMk cId="4098758273" sldId="2147480121"/>
            <ac:grpSpMk id="814" creationId="{68C03251-9049-4127-01CA-7EE374E13BBA}"/>
          </ac:grpSpMkLst>
        </pc:grpChg>
        <pc:grpChg chg="del">
          <ac:chgData name="Sneha Arora" userId="0a3b952f-cda4-4476-a624-fe65e6414dc8" providerId="ADAL" clId="{41E7F29F-D095-448A-BC07-680253104E92}" dt="2025-09-12T07:18:21.517" v="752" actId="478"/>
          <ac:grpSpMkLst>
            <pc:docMk/>
            <pc:sldMk cId="4098758273" sldId="2147480121"/>
            <ac:grpSpMk id="816" creationId="{E1299DE5-FD6F-67FE-6FC4-6E668D93CCEF}"/>
          </ac:grpSpMkLst>
        </pc:grpChg>
        <pc:picChg chg="mod topLvl">
          <ac:chgData name="Sneha Arora" userId="0a3b952f-cda4-4476-a624-fe65e6414dc8" providerId="ADAL" clId="{41E7F29F-D095-448A-BC07-680253104E92}" dt="2025-09-12T07:19:43.069" v="811" actId="164"/>
          <ac:picMkLst>
            <pc:docMk/>
            <pc:sldMk cId="4098758273" sldId="2147480121"/>
            <ac:picMk id="5" creationId="{0E1902BF-1471-3F37-5AAF-88DD881FCC1D}"/>
          </ac:picMkLst>
        </pc:picChg>
        <pc:picChg chg="mod topLvl">
          <ac:chgData name="Sneha Arora" userId="0a3b952f-cda4-4476-a624-fe65e6414dc8" providerId="ADAL" clId="{41E7F29F-D095-448A-BC07-680253104E92}" dt="2025-09-12T07:19:58.421" v="813" actId="1076"/>
          <ac:picMkLst>
            <pc:docMk/>
            <pc:sldMk cId="4098758273" sldId="2147480121"/>
            <ac:picMk id="6" creationId="{E07E8254-E854-B986-360F-51F6D1933BB7}"/>
          </ac:picMkLst>
        </pc:picChg>
        <pc:picChg chg="mod topLvl">
          <ac:chgData name="Sneha Arora" userId="0a3b952f-cda4-4476-a624-fe65e6414dc8" providerId="ADAL" clId="{41E7F29F-D095-448A-BC07-680253104E92}" dt="2025-09-12T07:19:43.069" v="811" actId="164"/>
          <ac:picMkLst>
            <pc:docMk/>
            <pc:sldMk cId="4098758273" sldId="2147480121"/>
            <ac:picMk id="7" creationId="{EEC158FB-262C-85CB-EAB2-04BCF5E1DC4A}"/>
          </ac:picMkLst>
        </pc:picChg>
        <pc:picChg chg="mod topLvl">
          <ac:chgData name="Sneha Arora" userId="0a3b952f-cda4-4476-a624-fe65e6414dc8" providerId="ADAL" clId="{41E7F29F-D095-448A-BC07-680253104E92}" dt="2025-09-12T07:19:58.421" v="813" actId="1076"/>
          <ac:picMkLst>
            <pc:docMk/>
            <pc:sldMk cId="4098758273" sldId="2147480121"/>
            <ac:picMk id="8" creationId="{18554ECE-06B4-00C0-3C71-0B252E8CB03D}"/>
          </ac:picMkLst>
        </pc:picChg>
        <pc:picChg chg="mod topLvl">
          <ac:chgData name="Sneha Arora" userId="0a3b952f-cda4-4476-a624-fe65e6414dc8" providerId="ADAL" clId="{41E7F29F-D095-448A-BC07-680253104E92}" dt="2025-09-12T07:19:58.421" v="813" actId="1076"/>
          <ac:picMkLst>
            <pc:docMk/>
            <pc:sldMk cId="4098758273" sldId="2147480121"/>
            <ac:picMk id="9" creationId="{19804D0A-045B-A273-5775-D4B2F2110EDF}"/>
          </ac:picMkLst>
        </pc:picChg>
        <pc:picChg chg="mod topLvl">
          <ac:chgData name="Sneha Arora" userId="0a3b952f-cda4-4476-a624-fe65e6414dc8" providerId="ADAL" clId="{41E7F29F-D095-448A-BC07-680253104E92}" dt="2025-09-12T07:19:58.421" v="813" actId="1076"/>
          <ac:picMkLst>
            <pc:docMk/>
            <pc:sldMk cId="4098758273" sldId="2147480121"/>
            <ac:picMk id="10" creationId="{54285DF4-BA20-32DB-2000-32FDDF8B2522}"/>
          </ac:picMkLst>
        </pc:picChg>
        <pc:picChg chg="mod topLvl">
          <ac:chgData name="Sneha Arora" userId="0a3b952f-cda4-4476-a624-fe65e6414dc8" providerId="ADAL" clId="{41E7F29F-D095-448A-BC07-680253104E92}" dt="2025-09-12T07:17:07.964" v="671" actId="571"/>
          <ac:picMkLst>
            <pc:docMk/>
            <pc:sldMk cId="4098758273" sldId="2147480121"/>
            <ac:picMk id="12" creationId="{900946EC-AE58-67E9-634C-9581D1826DCC}"/>
          </ac:picMkLst>
        </pc:picChg>
        <pc:picChg chg="mod topLvl">
          <ac:chgData name="Sneha Arora" userId="0a3b952f-cda4-4476-a624-fe65e6414dc8" providerId="ADAL" clId="{41E7F29F-D095-448A-BC07-680253104E92}" dt="2025-09-12T07:17:07.964" v="671" actId="571"/>
          <ac:picMkLst>
            <pc:docMk/>
            <pc:sldMk cId="4098758273" sldId="2147480121"/>
            <ac:picMk id="13" creationId="{4C99B8EB-8094-8E38-6F8B-773462FB31E2}"/>
          </ac:picMkLst>
        </pc:picChg>
        <pc:picChg chg="mod topLvl">
          <ac:chgData name="Sneha Arora" userId="0a3b952f-cda4-4476-a624-fe65e6414dc8" providerId="ADAL" clId="{41E7F29F-D095-448A-BC07-680253104E92}" dt="2025-09-12T07:17:07.964" v="671" actId="571"/>
          <ac:picMkLst>
            <pc:docMk/>
            <pc:sldMk cId="4098758273" sldId="2147480121"/>
            <ac:picMk id="14" creationId="{BEC78C64-9E55-40A9-AE0B-185CD7A5FADE}"/>
          </ac:picMkLst>
        </pc:picChg>
        <pc:picChg chg="mod topLvl">
          <ac:chgData name="Sneha Arora" userId="0a3b952f-cda4-4476-a624-fe65e6414dc8" providerId="ADAL" clId="{41E7F29F-D095-448A-BC07-680253104E92}" dt="2025-09-12T07:17:07.964" v="671" actId="571"/>
          <ac:picMkLst>
            <pc:docMk/>
            <pc:sldMk cId="4098758273" sldId="2147480121"/>
            <ac:picMk id="15" creationId="{4B8E0083-E369-12AF-9724-69F17D67DF32}"/>
          </ac:picMkLst>
        </pc:picChg>
        <pc:picChg chg="mod topLvl">
          <ac:chgData name="Sneha Arora" userId="0a3b952f-cda4-4476-a624-fe65e6414dc8" providerId="ADAL" clId="{41E7F29F-D095-448A-BC07-680253104E92}" dt="2025-09-12T07:17:07.964" v="671" actId="571"/>
          <ac:picMkLst>
            <pc:docMk/>
            <pc:sldMk cId="4098758273" sldId="2147480121"/>
            <ac:picMk id="16" creationId="{E6170577-BFAE-FEF2-ACB4-16340EEE59A7}"/>
          </ac:picMkLst>
        </pc:picChg>
        <pc:picChg chg="mod topLvl">
          <ac:chgData name="Sneha Arora" userId="0a3b952f-cda4-4476-a624-fe65e6414dc8" providerId="ADAL" clId="{41E7F29F-D095-448A-BC07-680253104E92}" dt="2025-09-12T07:17:07.964" v="671" actId="571"/>
          <ac:picMkLst>
            <pc:docMk/>
            <pc:sldMk cId="4098758273" sldId="2147480121"/>
            <ac:picMk id="17" creationId="{BE21C52B-264D-2317-E4EC-96B3E67ECC1D}"/>
          </ac:picMkLst>
        </pc:picChg>
        <pc:picChg chg="add mod">
          <ac:chgData name="Sneha Arora" userId="0a3b952f-cda4-4476-a624-fe65e6414dc8" providerId="ADAL" clId="{41E7F29F-D095-448A-BC07-680253104E92}" dt="2025-09-12T07:21:38.073" v="888" actId="1076"/>
          <ac:picMkLst>
            <pc:docMk/>
            <pc:sldMk cId="4098758273" sldId="2147480121"/>
            <ac:picMk id="26" creationId="{69ED7870-D43F-71E9-FB9E-FA072991DCF5}"/>
          </ac:picMkLst>
        </pc:picChg>
        <pc:picChg chg="add mod">
          <ac:chgData name="Sneha Arora" userId="0a3b952f-cda4-4476-a624-fe65e6414dc8" providerId="ADAL" clId="{41E7F29F-D095-448A-BC07-680253104E92}" dt="2025-09-12T07:21:47.764" v="897" actId="1037"/>
          <ac:picMkLst>
            <pc:docMk/>
            <pc:sldMk cId="4098758273" sldId="2147480121"/>
            <ac:picMk id="27" creationId="{33AED27A-2787-27D6-72D0-76F6180A5062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17" creationId="{7E4DA584-971D-FA93-EC93-D78C0084BAFB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18" creationId="{C931B74D-B2B5-AE65-E015-A0E2E81B0A0E}"/>
          </ac:picMkLst>
        </pc:picChg>
        <pc:picChg chg="del">
          <ac:chgData name="Sneha Arora" userId="0a3b952f-cda4-4476-a624-fe65e6414dc8" providerId="ADAL" clId="{41E7F29F-D095-448A-BC07-680253104E92}" dt="2025-09-12T07:19:00.322" v="763" actId="478"/>
          <ac:picMkLst>
            <pc:docMk/>
            <pc:sldMk cId="4098758273" sldId="2147480121"/>
            <ac:picMk id="819" creationId="{04ED1613-8AD6-905D-B871-80F806F33559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20" creationId="{F410F5CB-D439-07B8-849C-B69BE1B76C63}"/>
          </ac:picMkLst>
        </pc:picChg>
        <pc:picChg chg="del">
          <ac:chgData name="Sneha Arora" userId="0a3b952f-cda4-4476-a624-fe65e6414dc8" providerId="ADAL" clId="{41E7F29F-D095-448A-BC07-680253104E92}" dt="2025-09-12T07:17:23.665" v="684" actId="478"/>
          <ac:picMkLst>
            <pc:docMk/>
            <pc:sldMk cId="4098758273" sldId="2147480121"/>
            <ac:picMk id="821" creationId="{847404E7-06AA-C9FC-111D-8D6CB43361E6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22" creationId="{74C4403A-0D34-8033-89D7-2EEA2937187A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23" creationId="{59831385-1C6E-5D7C-DE8D-F74BDA33AA28}"/>
          </ac:picMkLst>
        </pc:picChg>
        <pc:picChg chg="del">
          <ac:chgData name="Sneha Arora" userId="0a3b952f-cda4-4476-a624-fe65e6414dc8" providerId="ADAL" clId="{41E7F29F-D095-448A-BC07-680253104E92}" dt="2025-09-12T07:18:41.547" v="761" actId="478"/>
          <ac:picMkLst>
            <pc:docMk/>
            <pc:sldMk cId="4098758273" sldId="2147480121"/>
            <ac:picMk id="824" creationId="{562FA49C-F0AD-A576-D972-8D415BE74C09}"/>
          </ac:picMkLst>
        </pc:picChg>
        <pc:picChg chg="del">
          <ac:chgData name="Sneha Arora" userId="0a3b952f-cda4-4476-a624-fe65e6414dc8" providerId="ADAL" clId="{41E7F29F-D095-448A-BC07-680253104E92}" dt="2025-09-12T07:17:35.097" v="701" actId="478"/>
          <ac:picMkLst>
            <pc:docMk/>
            <pc:sldMk cId="4098758273" sldId="2147480121"/>
            <ac:picMk id="825" creationId="{B9DD66E3-E633-0D65-0D7E-BEF326DFD806}"/>
          </ac:picMkLst>
        </pc:picChg>
        <pc:picChg chg="del">
          <ac:chgData name="Sneha Arora" userId="0a3b952f-cda4-4476-a624-fe65e6414dc8" providerId="ADAL" clId="{41E7F29F-D095-448A-BC07-680253104E92}" dt="2025-09-12T07:17:03.789" v="667" actId="478"/>
          <ac:picMkLst>
            <pc:docMk/>
            <pc:sldMk cId="4098758273" sldId="2147480121"/>
            <ac:picMk id="826" creationId="{C31D56CD-0EEC-DCAA-5A39-10EC2560D07A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27" creationId="{2DFABDA1-187A-3A39-AA73-E1FF563A678A}"/>
          </ac:picMkLst>
        </pc:picChg>
        <pc:picChg chg="del">
          <ac:chgData name="Sneha Arora" userId="0a3b952f-cda4-4476-a624-fe65e6414dc8" providerId="ADAL" clId="{41E7F29F-D095-448A-BC07-680253104E92}" dt="2025-09-12T07:17:34.218" v="700" actId="478"/>
          <ac:picMkLst>
            <pc:docMk/>
            <pc:sldMk cId="4098758273" sldId="2147480121"/>
            <ac:picMk id="828" creationId="{7619E528-AD9C-529D-E501-34241E9F2736}"/>
          </ac:picMkLst>
        </pc:picChg>
        <pc:picChg chg="del">
          <ac:chgData name="Sneha Arora" userId="0a3b952f-cda4-4476-a624-fe65e6414dc8" providerId="ADAL" clId="{41E7F29F-D095-448A-BC07-680253104E92}" dt="2025-09-12T07:18:40.462" v="759" actId="478"/>
          <ac:picMkLst>
            <pc:docMk/>
            <pc:sldMk cId="4098758273" sldId="2147480121"/>
            <ac:picMk id="829" creationId="{42F5A899-7BC9-2448-2FE4-6BEDB7B1149D}"/>
          </ac:picMkLst>
        </pc:picChg>
        <pc:picChg chg="del">
          <ac:chgData name="Sneha Arora" userId="0a3b952f-cda4-4476-a624-fe65e6414dc8" providerId="ADAL" clId="{41E7F29F-D095-448A-BC07-680253104E92}" dt="2025-09-12T07:18:39.426" v="758" actId="478"/>
          <ac:picMkLst>
            <pc:docMk/>
            <pc:sldMk cId="4098758273" sldId="2147480121"/>
            <ac:picMk id="830" creationId="{E6A74BE8-EA25-B98F-C86A-3217DEBCB653}"/>
          </ac:picMkLst>
        </pc:picChg>
        <pc:picChg chg="del">
          <ac:chgData name="Sneha Arora" userId="0a3b952f-cda4-4476-a624-fe65e6414dc8" providerId="ADAL" clId="{41E7F29F-D095-448A-BC07-680253104E92}" dt="2025-09-12T07:18:39.426" v="758" actId="478"/>
          <ac:picMkLst>
            <pc:docMk/>
            <pc:sldMk cId="4098758273" sldId="2147480121"/>
            <ac:picMk id="831" creationId="{97422823-13C9-5477-FCEB-8C38C9ECF800}"/>
          </ac:picMkLst>
        </pc:picChg>
        <pc:picChg chg="del">
          <ac:chgData name="Sneha Arora" userId="0a3b952f-cda4-4476-a624-fe65e6414dc8" providerId="ADAL" clId="{41E7F29F-D095-448A-BC07-680253104E92}" dt="2025-09-12T07:19:00.322" v="763" actId="478"/>
          <ac:picMkLst>
            <pc:docMk/>
            <pc:sldMk cId="4098758273" sldId="2147480121"/>
            <ac:picMk id="832" creationId="{E4507890-0B50-89B7-D225-51C4C8117848}"/>
          </ac:picMkLst>
        </pc:picChg>
        <pc:picChg chg="del">
          <ac:chgData name="Sneha Arora" userId="0a3b952f-cda4-4476-a624-fe65e6414dc8" providerId="ADAL" clId="{41E7F29F-D095-448A-BC07-680253104E92}" dt="2025-09-12T07:17:59.770" v="728" actId="478"/>
          <ac:picMkLst>
            <pc:docMk/>
            <pc:sldMk cId="4098758273" sldId="2147480121"/>
            <ac:picMk id="833" creationId="{5FDF72A5-0A2F-B235-970D-605064B49B5C}"/>
          </ac:picMkLst>
        </pc:picChg>
        <pc:picChg chg="del">
          <ac:chgData name="Sneha Arora" userId="0a3b952f-cda4-4476-a624-fe65e6414dc8" providerId="ADAL" clId="{41E7F29F-D095-448A-BC07-680253104E92}" dt="2025-09-12T07:18:39.426" v="758" actId="478"/>
          <ac:picMkLst>
            <pc:docMk/>
            <pc:sldMk cId="4098758273" sldId="2147480121"/>
            <ac:picMk id="834" creationId="{B0F9A8A0-2E7E-1E11-B94A-AC244830EE1F}"/>
          </ac:picMkLst>
        </pc:picChg>
        <pc:picChg chg="del">
          <ac:chgData name="Sneha Arora" userId="0a3b952f-cda4-4476-a624-fe65e6414dc8" providerId="ADAL" clId="{41E7F29F-D095-448A-BC07-680253104E92}" dt="2025-09-12T07:17:59.770" v="728" actId="478"/>
          <ac:picMkLst>
            <pc:docMk/>
            <pc:sldMk cId="4098758273" sldId="2147480121"/>
            <ac:picMk id="835" creationId="{B74B9006-E3B2-AA60-0535-619044F646AE}"/>
          </ac:picMkLst>
        </pc:picChg>
        <pc:picChg chg="del">
          <ac:chgData name="Sneha Arora" userId="0a3b952f-cda4-4476-a624-fe65e6414dc8" providerId="ADAL" clId="{41E7F29F-D095-448A-BC07-680253104E92}" dt="2025-09-12T07:18:21.517" v="752" actId="478"/>
          <ac:picMkLst>
            <pc:docMk/>
            <pc:sldMk cId="4098758273" sldId="2147480121"/>
            <ac:picMk id="836" creationId="{8C940D48-BBA6-596F-F50C-13854238A2C9}"/>
          </ac:picMkLst>
        </pc:picChg>
        <pc:cxnChg chg="mod">
          <ac:chgData name="Sneha Arora" userId="0a3b952f-cda4-4476-a624-fe65e6414dc8" providerId="ADAL" clId="{41E7F29F-D095-448A-BC07-680253104E92}" dt="2025-09-12T07:21:38.073" v="888" actId="1076"/>
          <ac:cxnSpMkLst>
            <pc:docMk/>
            <pc:sldMk cId="4098758273" sldId="2147480121"/>
            <ac:cxnSpMk id="22" creationId="{801615E8-B201-D0A0-4EFB-D599495210F9}"/>
          </ac:cxnSpMkLst>
        </pc:cxnChg>
      </pc:sldChg>
      <pc:sldChg chg="ord">
        <pc:chgData name="Sneha Arora" userId="0a3b952f-cda4-4476-a624-fe65e6414dc8" providerId="ADAL" clId="{41E7F29F-D095-448A-BC07-680253104E92}" dt="2025-09-12T06:32:04.621" v="625"/>
        <pc:sldMkLst>
          <pc:docMk/>
          <pc:sldMk cId="2153159872" sldId="2147480124"/>
        </pc:sldMkLst>
      </pc:sldChg>
      <pc:sldChg chg="addSp delSp modSp mod">
        <pc:chgData name="Sneha Arora" userId="0a3b952f-cda4-4476-a624-fe65e6414dc8" providerId="ADAL" clId="{41E7F29F-D095-448A-BC07-680253104E92}" dt="2025-09-12T06:32:22.728" v="647" actId="1038"/>
        <pc:sldMkLst>
          <pc:docMk/>
          <pc:sldMk cId="1326486907" sldId="2147480125"/>
        </pc:sldMkLst>
        <pc:spChg chg="mod">
          <ac:chgData name="Sneha Arora" userId="0a3b952f-cda4-4476-a624-fe65e6414dc8" providerId="ADAL" clId="{41E7F29F-D095-448A-BC07-680253104E92}" dt="2025-09-12T05:55:49" v="64" actId="14100"/>
          <ac:spMkLst>
            <pc:docMk/>
            <pc:sldMk cId="1326486907" sldId="2147480125"/>
            <ac:spMk id="3" creationId="{7E5EAC52-E221-AAB0-BDA7-29240BF2B5C8}"/>
          </ac:spMkLst>
        </pc:spChg>
        <pc:spChg chg="mod">
          <ac:chgData name="Sneha Arora" userId="0a3b952f-cda4-4476-a624-fe65e6414dc8" providerId="ADAL" clId="{41E7F29F-D095-448A-BC07-680253104E92}" dt="2025-09-12T05:55:22.554" v="59" actId="14100"/>
          <ac:spMkLst>
            <pc:docMk/>
            <pc:sldMk cId="1326486907" sldId="2147480125"/>
            <ac:spMk id="4" creationId="{AC2E43A9-2DDA-0E8F-5F8C-849E1F1BDC4D}"/>
          </ac:spMkLst>
        </pc:spChg>
        <pc:spChg chg="mod topLvl">
          <ac:chgData name="Sneha Arora" userId="0a3b952f-cda4-4476-a624-fe65e6414dc8" providerId="ADAL" clId="{41E7F29F-D095-448A-BC07-680253104E92}" dt="2025-09-12T05:55:20.553" v="58" actId="14100"/>
          <ac:spMkLst>
            <pc:docMk/>
            <pc:sldMk cId="1326486907" sldId="2147480125"/>
            <ac:spMk id="5" creationId="{B366B56E-2CAA-70DC-713A-D2CB5C199EA1}"/>
          </ac:spMkLst>
        </pc:spChg>
        <pc:spChg chg="mod topLvl">
          <ac:chgData name="Sneha Arora" userId="0a3b952f-cda4-4476-a624-fe65e6414dc8" providerId="ADAL" clId="{41E7F29F-D095-448A-BC07-680253104E92}" dt="2025-09-12T05:54:43.313" v="52" actId="14100"/>
          <ac:spMkLst>
            <pc:docMk/>
            <pc:sldMk cId="1326486907" sldId="2147480125"/>
            <ac:spMk id="7" creationId="{37FB44BB-87E1-BF5D-7A93-0FDE726C69E0}"/>
          </ac:spMkLst>
        </pc:spChg>
        <pc:spChg chg="mod topLvl">
          <ac:chgData name="Sneha Arora" userId="0a3b952f-cda4-4476-a624-fe65e6414dc8" providerId="ADAL" clId="{41E7F29F-D095-448A-BC07-680253104E92}" dt="2025-09-12T05:53:33.339" v="31" actId="165"/>
          <ac:spMkLst>
            <pc:docMk/>
            <pc:sldMk cId="1326486907" sldId="2147480125"/>
            <ac:spMk id="8" creationId="{97562B48-78B8-EA94-A692-4954BEF40558}"/>
          </ac:spMkLst>
        </pc:spChg>
        <pc:spChg chg="mod topLvl">
          <ac:chgData name="Sneha Arora" userId="0a3b952f-cda4-4476-a624-fe65e6414dc8" providerId="ADAL" clId="{41E7F29F-D095-448A-BC07-680253104E92}" dt="2025-09-12T06:01:43.732" v="103" actId="404"/>
          <ac:spMkLst>
            <pc:docMk/>
            <pc:sldMk cId="1326486907" sldId="2147480125"/>
            <ac:spMk id="10" creationId="{F6098954-2F81-438B-32F8-99D8E14F8C2B}"/>
          </ac:spMkLst>
        </pc:spChg>
        <pc:grpChg chg="add del mod">
          <ac:chgData name="Sneha Arora" userId="0a3b952f-cda4-4476-a624-fe65e6414dc8" providerId="ADAL" clId="{41E7F29F-D095-448A-BC07-680253104E92}" dt="2025-09-12T05:53:33.339" v="31" actId="165"/>
          <ac:grpSpMkLst>
            <pc:docMk/>
            <pc:sldMk cId="1326486907" sldId="2147480125"/>
            <ac:grpSpMk id="2" creationId="{8F4E0FB0-0E39-F031-7B8A-5D96C9B56B45}"/>
          </ac:grpSpMkLst>
        </pc:grpChg>
        <pc:grpChg chg="add del mod">
          <ac:chgData name="Sneha Arora" userId="0a3b952f-cda4-4476-a624-fe65e6414dc8" providerId="ADAL" clId="{41E7F29F-D095-448A-BC07-680253104E92}" dt="2025-09-12T06:32:22.728" v="647" actId="1038"/>
          <ac:grpSpMkLst>
            <pc:docMk/>
            <pc:sldMk cId="1326486907" sldId="2147480125"/>
            <ac:grpSpMk id="9" creationId="{AAEBCC31-794E-FAE0-8F22-ED33EEC05076}"/>
          </ac:grpSpMkLst>
        </pc:grpChg>
        <pc:picChg chg="mod topLvl modCrop">
          <ac:chgData name="Sneha Arora" userId="0a3b952f-cda4-4476-a624-fe65e6414dc8" providerId="ADAL" clId="{41E7F29F-D095-448A-BC07-680253104E92}" dt="2025-09-12T05:55:09.198" v="55" actId="18131"/>
          <ac:picMkLst>
            <pc:docMk/>
            <pc:sldMk cId="1326486907" sldId="2147480125"/>
            <ac:picMk id="6" creationId="{9AB136B6-EFDC-2774-54B6-EF18DF19CD64}"/>
          </ac:picMkLst>
        </pc:picChg>
        <pc:cxnChg chg="add del mod topLvl">
          <ac:chgData name="Sneha Arora" userId="0a3b952f-cda4-4476-a624-fe65e6414dc8" providerId="ADAL" clId="{41E7F29F-D095-448A-BC07-680253104E92}" dt="2025-09-12T06:01:48.237" v="114" actId="1035"/>
          <ac:cxnSpMkLst>
            <pc:docMk/>
            <pc:sldMk cId="1326486907" sldId="2147480125"/>
            <ac:cxnSpMk id="11" creationId="{7CCC2C3C-AD34-CC52-4AB0-7456C1B74099}"/>
          </ac:cxnSpMkLst>
        </pc:cxnChg>
      </pc:sldChg>
      <pc:sldChg chg="addSp delSp modSp add mod">
        <pc:chgData name="Sneha Arora" userId="0a3b952f-cda4-4476-a624-fe65e6414dc8" providerId="ADAL" clId="{41E7F29F-D095-448A-BC07-680253104E92}" dt="2025-09-12T06:32:33.575" v="650" actId="1037"/>
        <pc:sldMkLst>
          <pc:docMk/>
          <pc:sldMk cId="1461369609" sldId="2147480126"/>
        </pc:sldMkLst>
        <pc:spChg chg="mod topLvl">
          <ac:chgData name="Sneha Arora" userId="0a3b952f-cda4-4476-a624-fe65e6414dc8" providerId="ADAL" clId="{41E7F29F-D095-448A-BC07-680253104E92}" dt="2025-09-12T06:01:37.780" v="101" actId="164"/>
          <ac:spMkLst>
            <pc:docMk/>
            <pc:sldMk cId="1461369609" sldId="2147480126"/>
            <ac:spMk id="10" creationId="{31EB3614-5485-F8CD-D65B-C0B278567C6B}"/>
          </ac:spMkLst>
        </pc:spChg>
        <pc:spChg chg="add mod">
          <ac:chgData name="Sneha Arora" userId="0a3b952f-cda4-4476-a624-fe65e6414dc8" providerId="ADAL" clId="{41E7F29F-D095-448A-BC07-680253104E92}" dt="2025-09-12T06:01:37.780" v="101" actId="164"/>
          <ac:spMkLst>
            <pc:docMk/>
            <pc:sldMk cId="1461369609" sldId="2147480126"/>
            <ac:spMk id="12" creationId="{68453F7A-CE06-A382-51AA-D06372081A49}"/>
          </ac:spMkLst>
        </pc:spChg>
        <pc:grpChg chg="del mod">
          <ac:chgData name="Sneha Arora" userId="0a3b952f-cda4-4476-a624-fe65e6414dc8" providerId="ADAL" clId="{41E7F29F-D095-448A-BC07-680253104E92}" dt="2025-09-12T05:58:33.464" v="70" actId="478"/>
          <ac:grpSpMkLst>
            <pc:docMk/>
            <pc:sldMk cId="1461369609" sldId="2147480126"/>
            <ac:grpSpMk id="9" creationId="{8A09972D-5132-2F3E-6AC5-DCD17D3922ED}"/>
          </ac:grpSpMkLst>
        </pc:grpChg>
        <pc:grpChg chg="add mod">
          <ac:chgData name="Sneha Arora" userId="0a3b952f-cda4-4476-a624-fe65e6414dc8" providerId="ADAL" clId="{41E7F29F-D095-448A-BC07-680253104E92}" dt="2025-09-12T06:32:33.575" v="650" actId="1037"/>
          <ac:grpSpMkLst>
            <pc:docMk/>
            <pc:sldMk cId="1461369609" sldId="2147480126"/>
            <ac:grpSpMk id="14" creationId="{902BE8B0-B578-C5B4-21B7-D14AE39C0BC1}"/>
          </ac:grpSpMkLst>
        </pc:grpChg>
        <pc:cxnChg chg="del topLvl">
          <ac:chgData name="Sneha Arora" userId="0a3b952f-cda4-4476-a624-fe65e6414dc8" providerId="ADAL" clId="{41E7F29F-D095-448A-BC07-680253104E92}" dt="2025-09-12T05:58:33.464" v="70" actId="478"/>
          <ac:cxnSpMkLst>
            <pc:docMk/>
            <pc:sldMk cId="1461369609" sldId="2147480126"/>
            <ac:cxnSpMk id="11" creationId="{55115BD2-027B-FF03-4987-09F9C036A370}"/>
          </ac:cxnSpMkLst>
        </pc:cxnChg>
        <pc:cxnChg chg="add mod">
          <ac:chgData name="Sneha Arora" userId="0a3b952f-cda4-4476-a624-fe65e6414dc8" providerId="ADAL" clId="{41E7F29F-D095-448A-BC07-680253104E92}" dt="2025-09-12T06:01:37.780" v="101" actId="164"/>
          <ac:cxnSpMkLst>
            <pc:docMk/>
            <pc:sldMk cId="1461369609" sldId="2147480126"/>
            <ac:cxnSpMk id="13" creationId="{7CCC2C3C-AD34-CC52-4AB0-7456C1B74099}"/>
          </ac:cxnSpMkLst>
        </pc:cxnChg>
      </pc:sldChg>
      <pc:sldChg chg="modSp add mod">
        <pc:chgData name="Sneha Arora" userId="0a3b952f-cda4-4476-a624-fe65e6414dc8" providerId="ADAL" clId="{41E7F29F-D095-448A-BC07-680253104E92}" dt="2025-09-12T06:32:38.526" v="653" actId="1037"/>
        <pc:sldMkLst>
          <pc:docMk/>
          <pc:sldMk cId="1049141753" sldId="2147480127"/>
        </pc:sldMkLst>
        <pc:spChg chg="mod">
          <ac:chgData name="Sneha Arora" userId="0a3b952f-cda4-4476-a624-fe65e6414dc8" providerId="ADAL" clId="{41E7F29F-D095-448A-BC07-680253104E92}" dt="2025-09-12T06:10:10.319" v="129" actId="1076"/>
          <ac:spMkLst>
            <pc:docMk/>
            <pc:sldMk cId="1049141753" sldId="2147480127"/>
            <ac:spMk id="7" creationId="{50266D5D-E24D-B024-69A5-2BA1AF29071B}"/>
          </ac:spMkLst>
        </pc:spChg>
        <pc:spChg chg="mod">
          <ac:chgData name="Sneha Arora" userId="0a3b952f-cda4-4476-a624-fe65e6414dc8" providerId="ADAL" clId="{41E7F29F-D095-448A-BC07-680253104E92}" dt="2025-09-12T06:10:48.954" v="149" actId="20577"/>
          <ac:spMkLst>
            <pc:docMk/>
            <pc:sldMk cId="1049141753" sldId="2147480127"/>
            <ac:spMk id="10" creationId="{79B6ADE4-0935-91A6-15FF-1359D60C6B91}"/>
          </ac:spMkLst>
        </pc:spChg>
        <pc:spChg chg="mod">
          <ac:chgData name="Sneha Arora" userId="0a3b952f-cda4-4476-a624-fe65e6414dc8" providerId="ADAL" clId="{41E7F29F-D095-448A-BC07-680253104E92}" dt="2025-09-12T06:10:55.314" v="154" actId="1035"/>
          <ac:spMkLst>
            <pc:docMk/>
            <pc:sldMk cId="1049141753" sldId="2147480127"/>
            <ac:spMk id="12" creationId="{D9303B47-175E-74EE-0F84-7EC3889C61BC}"/>
          </ac:spMkLst>
        </pc:spChg>
        <pc:grpChg chg="mod">
          <ac:chgData name="Sneha Arora" userId="0a3b952f-cda4-4476-a624-fe65e6414dc8" providerId="ADAL" clId="{41E7F29F-D095-448A-BC07-680253104E92}" dt="2025-09-12T06:32:38.526" v="653" actId="1037"/>
          <ac:grpSpMkLst>
            <pc:docMk/>
            <pc:sldMk cId="1049141753" sldId="2147480127"/>
            <ac:grpSpMk id="14" creationId="{15520DBA-9A91-18D9-62EE-F411D1998964}"/>
          </ac:grpSpMkLst>
        </pc:grpChg>
        <pc:cxnChg chg="mod">
          <ac:chgData name="Sneha Arora" userId="0a3b952f-cda4-4476-a624-fe65e6414dc8" providerId="ADAL" clId="{41E7F29F-D095-448A-BC07-680253104E92}" dt="2025-09-12T06:10:59.529" v="155" actId="1076"/>
          <ac:cxnSpMkLst>
            <pc:docMk/>
            <pc:sldMk cId="1049141753" sldId="2147480127"/>
            <ac:cxnSpMk id="13" creationId="{60FDC083-CD50-316A-77A4-D843BFED556E}"/>
          </ac:cxnSpMkLst>
        </pc:cxnChg>
      </pc:sldChg>
      <pc:sldChg chg="modSp add mod ord">
        <pc:chgData name="Sneha Arora" userId="0a3b952f-cda4-4476-a624-fe65e6414dc8" providerId="ADAL" clId="{41E7F29F-D095-448A-BC07-680253104E92}" dt="2025-09-12T06:32:44.903" v="656" actId="1037"/>
        <pc:sldMkLst>
          <pc:docMk/>
          <pc:sldMk cId="7615937" sldId="2147480128"/>
        </pc:sldMkLst>
        <pc:spChg chg="mod">
          <ac:chgData name="Sneha Arora" userId="0a3b952f-cda4-4476-a624-fe65e6414dc8" providerId="ADAL" clId="{41E7F29F-D095-448A-BC07-680253104E92}" dt="2025-09-12T06:11:55.853" v="169" actId="1076"/>
          <ac:spMkLst>
            <pc:docMk/>
            <pc:sldMk cId="7615937" sldId="2147480128"/>
            <ac:spMk id="7" creationId="{4722E9BE-2D0F-4531-773F-E121FD3A9552}"/>
          </ac:spMkLst>
        </pc:spChg>
        <pc:spChg chg="mod">
          <ac:chgData name="Sneha Arora" userId="0a3b952f-cda4-4476-a624-fe65e6414dc8" providerId="ADAL" clId="{41E7F29F-D095-448A-BC07-680253104E92}" dt="2025-09-12T06:11:43.744" v="161" actId="20577"/>
          <ac:spMkLst>
            <pc:docMk/>
            <pc:sldMk cId="7615937" sldId="2147480128"/>
            <ac:spMk id="10" creationId="{E704710B-D087-E0D9-1385-E6435E1B2D16}"/>
          </ac:spMkLst>
        </pc:spChg>
        <pc:spChg chg="mod">
          <ac:chgData name="Sneha Arora" userId="0a3b952f-cda4-4476-a624-fe65e6414dc8" providerId="ADAL" clId="{41E7F29F-D095-448A-BC07-680253104E92}" dt="2025-09-12T06:11:51.208" v="167" actId="1035"/>
          <ac:spMkLst>
            <pc:docMk/>
            <pc:sldMk cId="7615937" sldId="2147480128"/>
            <ac:spMk id="12" creationId="{459CE3DA-F7EE-426E-B85E-67C6C651AA25}"/>
          </ac:spMkLst>
        </pc:spChg>
        <pc:grpChg chg="mod">
          <ac:chgData name="Sneha Arora" userId="0a3b952f-cda4-4476-a624-fe65e6414dc8" providerId="ADAL" clId="{41E7F29F-D095-448A-BC07-680253104E92}" dt="2025-09-12T06:32:44.903" v="656" actId="1037"/>
          <ac:grpSpMkLst>
            <pc:docMk/>
            <pc:sldMk cId="7615937" sldId="2147480128"/>
            <ac:grpSpMk id="14" creationId="{84583BB3-2484-7227-24EB-3685AD7BE157}"/>
          </ac:grpSpMkLst>
        </pc:grpChg>
        <pc:cxnChg chg="mod">
          <ac:chgData name="Sneha Arora" userId="0a3b952f-cda4-4476-a624-fe65e6414dc8" providerId="ADAL" clId="{41E7F29F-D095-448A-BC07-680253104E92}" dt="2025-09-12T06:12:00.896" v="185" actId="1035"/>
          <ac:cxnSpMkLst>
            <pc:docMk/>
            <pc:sldMk cId="7615937" sldId="2147480128"/>
            <ac:cxnSpMk id="13" creationId="{D87CAA69-D562-538B-A758-EB32137C748D}"/>
          </ac:cxnSpMkLst>
        </pc:cxnChg>
      </pc:sldChg>
      <pc:sldMasterChg chg="modSldLayout">
        <pc:chgData name="Sneha Arora" userId="0a3b952f-cda4-4476-a624-fe65e6414dc8" providerId="ADAL" clId="{41E7F29F-D095-448A-BC07-680253104E92}" dt="2025-09-12T06:31:47.423" v="623" actId="207"/>
        <pc:sldMasterMkLst>
          <pc:docMk/>
          <pc:sldMasterMk cId="868626163" sldId="2147484297"/>
        </pc:sldMasterMkLst>
        <pc:sldLayoutChg chg="addSp delSp modSp mod">
          <pc:chgData name="Sneha Arora" userId="0a3b952f-cda4-4476-a624-fe65e6414dc8" providerId="ADAL" clId="{41E7F29F-D095-448A-BC07-680253104E92}" dt="2025-09-12T06:31:47.423" v="623" actId="207"/>
          <pc:sldLayoutMkLst>
            <pc:docMk/>
            <pc:sldMasterMk cId="868626163" sldId="2147484297"/>
            <pc:sldLayoutMk cId="514039421" sldId="2147484298"/>
          </pc:sldLayoutMkLst>
          <pc:spChg chg="mod">
            <ac:chgData name="Sneha Arora" userId="0a3b952f-cda4-4476-a624-fe65e6414dc8" providerId="ADAL" clId="{41E7F29F-D095-448A-BC07-680253104E92}" dt="2025-09-12T06:31:47.423" v="623" actId="207"/>
            <ac:spMkLst>
              <pc:docMk/>
              <pc:sldMasterMk cId="868626163" sldId="2147484297"/>
              <pc:sldLayoutMk cId="514039421" sldId="2147484298"/>
              <ac:spMk id="3" creationId="{E713817A-1A0E-6215-C86F-711F67622AC3}"/>
            </ac:spMkLst>
          </pc:spChg>
          <pc:spChg chg="del mod">
            <ac:chgData name="Sneha Arora" userId="0a3b952f-cda4-4476-a624-fe65e6414dc8" providerId="ADAL" clId="{41E7F29F-D095-448A-BC07-680253104E92}" dt="2025-09-12T06:30:06.489" v="562" actId="21"/>
            <ac:spMkLst>
              <pc:docMk/>
              <pc:sldMasterMk cId="868626163" sldId="2147484297"/>
              <pc:sldLayoutMk cId="514039421" sldId="2147484298"/>
              <ac:spMk id="9" creationId="{4A68544E-529D-6C4F-3A0D-190A5EDA39D3}"/>
            </ac:spMkLst>
          </pc:spChg>
          <pc:spChg chg="add mod ord">
            <ac:chgData name="Sneha Arora" userId="0a3b952f-cda4-4476-a624-fe65e6414dc8" providerId="ADAL" clId="{41E7F29F-D095-448A-BC07-680253104E92}" dt="2025-09-12T06:30:25.990" v="577" actId="14100"/>
            <ac:spMkLst>
              <pc:docMk/>
              <pc:sldMasterMk cId="868626163" sldId="2147484297"/>
              <pc:sldLayoutMk cId="514039421" sldId="2147484298"/>
              <ac:spMk id="10" creationId="{4A68544E-529D-6C4F-3A0D-190A5EDA39D3}"/>
            </ac:spMkLst>
          </pc:spChg>
          <pc:spChg chg="mod">
            <ac:chgData name="Sneha Arora" userId="0a3b952f-cda4-4476-a624-fe65e6414dc8" providerId="ADAL" clId="{41E7F29F-D095-448A-BC07-680253104E92}" dt="2025-09-12T06:29:37.175" v="555" actId="1037"/>
            <ac:spMkLst>
              <pc:docMk/>
              <pc:sldMasterMk cId="868626163" sldId="2147484297"/>
              <pc:sldLayoutMk cId="514039421" sldId="2147484298"/>
              <ac:spMk id="28" creationId="{632E76BF-46D5-8E94-88AA-4783DD302E89}"/>
            </ac:spMkLst>
          </pc:spChg>
          <pc:spChg chg="mod">
            <ac:chgData name="Sneha Arora" userId="0a3b952f-cda4-4476-a624-fe65e6414dc8" providerId="ADAL" clId="{41E7F29F-D095-448A-BC07-680253104E92}" dt="2025-09-12T06:29:37.175" v="555" actId="1037"/>
            <ac:spMkLst>
              <pc:docMk/>
              <pc:sldMasterMk cId="868626163" sldId="2147484297"/>
              <pc:sldLayoutMk cId="514039421" sldId="2147484298"/>
              <ac:spMk id="29" creationId="{1F7B1FDC-B90E-6693-A750-B9BA4B535E8A}"/>
            </ac:spMkLst>
          </pc:spChg>
          <pc:spChg chg="mod">
            <ac:chgData name="Sneha Arora" userId="0a3b952f-cda4-4476-a624-fe65e6414dc8" providerId="ADAL" clId="{41E7F29F-D095-448A-BC07-680253104E92}" dt="2025-09-12T06:29:37.175" v="555" actId="1037"/>
            <ac:spMkLst>
              <pc:docMk/>
              <pc:sldMasterMk cId="868626163" sldId="2147484297"/>
              <pc:sldLayoutMk cId="514039421" sldId="2147484298"/>
              <ac:spMk id="30" creationId="{1673B89D-F206-B9D2-CDB7-BDE045C7447F}"/>
            </ac:spMkLst>
          </pc:spChg>
          <pc:grpChg chg="mod">
            <ac:chgData name="Sneha Arora" userId="0a3b952f-cda4-4476-a624-fe65e6414dc8" providerId="ADAL" clId="{41E7F29F-D095-448A-BC07-680253104E92}" dt="2025-09-12T06:29:37.175" v="555" actId="1037"/>
            <ac:grpSpMkLst>
              <pc:docMk/>
              <pc:sldMasterMk cId="868626163" sldId="2147484297"/>
              <pc:sldLayoutMk cId="514039421" sldId="2147484298"/>
              <ac:grpSpMk id="2" creationId="{166D7E4E-2A81-A5AB-16CA-DBCEFBD59141}"/>
            </ac:grpSpMkLst>
          </pc:grpChg>
          <pc:grpChg chg="mod">
            <ac:chgData name="Sneha Arora" userId="0a3b952f-cda4-4476-a624-fe65e6414dc8" providerId="ADAL" clId="{41E7F29F-D095-448A-BC07-680253104E92}" dt="2025-09-12T06:29:37.175" v="555" actId="1037"/>
            <ac:grpSpMkLst>
              <pc:docMk/>
              <pc:sldMasterMk cId="868626163" sldId="2147484297"/>
              <pc:sldLayoutMk cId="514039421" sldId="2147484298"/>
              <ac:grpSpMk id="5" creationId="{9167EEE6-F985-2112-F3A8-85F1A04A37BD}"/>
            </ac:grpSpMkLst>
          </pc:grpChg>
          <pc:picChg chg="add mod modCrop">
            <ac:chgData name="Sneha Arora" userId="0a3b952f-cda4-4476-a624-fe65e6414dc8" providerId="ADAL" clId="{41E7F29F-D095-448A-BC07-680253104E92}" dt="2025-09-12T06:29:37.175" v="555" actId="1037"/>
            <ac:picMkLst>
              <pc:docMk/>
              <pc:sldMasterMk cId="868626163" sldId="2147484297"/>
              <pc:sldLayoutMk cId="514039421" sldId="2147484298"/>
              <ac:picMk id="7" creationId="{2B4A7BDB-B532-C423-2417-C0BCCF2311DD}"/>
            </ac:picMkLst>
          </pc:picChg>
          <pc:picChg chg="add mod modCrop">
            <ac:chgData name="Sneha Arora" userId="0a3b952f-cda4-4476-a624-fe65e6414dc8" providerId="ADAL" clId="{41E7F29F-D095-448A-BC07-680253104E92}" dt="2025-09-12T06:29:37.175" v="555" actId="1037"/>
            <ac:picMkLst>
              <pc:docMk/>
              <pc:sldMasterMk cId="868626163" sldId="2147484297"/>
              <pc:sldLayoutMk cId="514039421" sldId="2147484298"/>
              <ac:picMk id="8" creationId="{E76B35E2-536A-6A6D-D297-2AE300D68AC6}"/>
            </ac:picMkLst>
          </pc:picChg>
          <pc:picChg chg="add del mod ord modCrop">
            <ac:chgData name="Sneha Arora" userId="0a3b952f-cda4-4476-a624-fe65e6414dc8" providerId="ADAL" clId="{41E7F29F-D095-448A-BC07-680253104E92}" dt="2025-09-12T06:30:23.034" v="576" actId="167"/>
            <ac:picMkLst>
              <pc:docMk/>
              <pc:sldMasterMk cId="868626163" sldId="2147484297"/>
              <pc:sldLayoutMk cId="514039421" sldId="2147484298"/>
              <ac:picMk id="11" creationId="{E76B35E2-536A-6A6D-D297-2AE300D68AC6}"/>
            </ac:picMkLst>
          </pc:picChg>
          <pc:picChg chg="del">
            <ac:chgData name="Sneha Arora" userId="0a3b952f-cda4-4476-a624-fe65e6414dc8" providerId="ADAL" clId="{41E7F29F-D095-448A-BC07-680253104E92}" dt="2025-09-12T06:12:46.897" v="190" actId="478"/>
            <ac:picMkLst>
              <pc:docMk/>
              <pc:sldMasterMk cId="868626163" sldId="2147484297"/>
              <pc:sldLayoutMk cId="514039421" sldId="2147484298"/>
              <ac:picMk id="15" creationId="{7B0B5415-CD8C-9855-CB7A-9F62DCFF3235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12/09/2025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12/09/2025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9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B14BA607-77B5-7488-6FEC-BCFC0CAC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>
            <a:extLst>
              <a:ext uri="{FF2B5EF4-FFF2-40B4-BE49-F238E27FC236}">
                <a16:creationId xmlns:a16="http://schemas.microsoft.com/office/drawing/2014/main" id="{76A382BE-5179-69F8-56BD-838C3A752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19:notes">
            <a:extLst>
              <a:ext uri="{FF2B5EF4-FFF2-40B4-BE49-F238E27FC236}">
                <a16:creationId xmlns:a16="http://schemas.microsoft.com/office/drawing/2014/main" id="{4FC2B826-844C-A914-07B3-D4329189A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744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13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D189-0AE8-23D7-2268-1F02BB4E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D30C-EEA4-A1FF-FB34-EF9E4C983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A9288-CE2A-E8EF-22F9-89BDCA5BF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05B70-14F9-AB82-EBAE-F41BEB191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1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7FE4-3971-A93A-2376-1F0692B4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A4FB7-8EC5-2BDC-4620-34AC37585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0972A-2F3E-D5F5-B2EB-86171884B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CC48-A608-7543-F81C-8F896AA7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38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A71F-748A-1AB6-D197-92A7BD4D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BA72A-DEA6-4149-D1B7-6B6000E55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0539F-56AD-C091-4A9C-7C1425BA0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3705-12D3-9B2B-776C-7501B8859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63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B4A6D2FB-55C4-6C1D-4850-F4D7A471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>
            <a:extLst>
              <a:ext uri="{FF2B5EF4-FFF2-40B4-BE49-F238E27FC236}">
                <a16:creationId xmlns:a16="http://schemas.microsoft.com/office/drawing/2014/main" id="{95248942-3A95-236F-7511-BC7D161DA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19:notes">
            <a:extLst>
              <a:ext uri="{FF2B5EF4-FFF2-40B4-BE49-F238E27FC236}">
                <a16:creationId xmlns:a16="http://schemas.microsoft.com/office/drawing/2014/main" id="{3145657A-FF92-E2B3-83B7-C609B9518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00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5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65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5634" r="-111" b="3622"/>
          <a:stretch/>
        </p:blipFill>
        <p:spPr>
          <a:xfrm>
            <a:off x="0" y="0"/>
            <a:ext cx="1190262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68544E-529D-6C4F-3A0D-190A5EDA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688009" y="0"/>
            <a:ext cx="250398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87000">
                <a:srgbClr val="0000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4037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46000">
                <a:srgbClr val="000000">
                  <a:alpha val="82000"/>
                </a:srgbClr>
              </a:gs>
              <a:gs pos="100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501828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8338" y="3758091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6763" y="4369091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501828" y="1238429"/>
            <a:ext cx="4887183" cy="3734730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817" y="2020357"/>
            <a:ext cx="4054110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 descr="A building with a blue circle and a blue circle with a black background&#10;&#10;AI-generated content may be incorrect.">
            <a:extLst>
              <a:ext uri="{FF2B5EF4-FFF2-40B4-BE49-F238E27FC236}">
                <a16:creationId xmlns:a16="http://schemas.microsoft.com/office/drawing/2014/main" id="{2B4A7BDB-B532-C423-2417-C0BCCF2311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 t="46821" r="37380" b="19549"/>
          <a:stretch/>
        </p:blipFill>
        <p:spPr>
          <a:xfrm>
            <a:off x="5067055" y="185194"/>
            <a:ext cx="2016648" cy="451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5" t="77229" r="41864" b="20949"/>
          <a:stretch/>
        </p:blipFill>
        <p:spPr>
          <a:xfrm>
            <a:off x="5067055" y="4270030"/>
            <a:ext cx="1479150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940705" y="1563914"/>
            <a:ext cx="3679372" cy="367937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72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>
            <a:spLocks noGrp="1"/>
          </p:cNvSpPr>
          <p:nvPr>
            <p:ph type="pic" idx="2"/>
          </p:nvPr>
        </p:nvSpPr>
        <p:spPr>
          <a:xfrm>
            <a:off x="1357358" y="2692302"/>
            <a:ext cx="2085188" cy="20851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3318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</p:spTree>
    <p:extLst>
      <p:ext uri="{BB962C8B-B14F-4D97-AF65-F5344CB8AC3E}">
        <p14:creationId xmlns:p14="http://schemas.microsoft.com/office/powerpoint/2010/main" val="35472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66" orient="horz" pos="550" userDrawn="1">
          <p15:clr>
            <a:srgbClr val="F26B43"/>
          </p15:clr>
        </p15:guide>
        <p15:guide id="67" orient="horz" pos="232" userDrawn="1">
          <p15:clr>
            <a:srgbClr val="F26B43"/>
          </p15:clr>
        </p15:guide>
        <p15:guide id="68" orient="horz" pos="3816" userDrawn="1">
          <p15:clr>
            <a:srgbClr val="F26B43"/>
          </p15:clr>
        </p15:guide>
        <p15:guide id="69" orient="horz" pos="8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9/12/2025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86862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938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02" r:id="rId1"/>
    <p:sldLayoutId id="214748430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360095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BF29B04-6439-2C6A-A81E-4FC3BA28D86B}"/>
              </a:ext>
            </a:extLst>
          </p:cNvPr>
          <p:cNvSpPr txBox="1">
            <a:spLocks/>
          </p:cNvSpPr>
          <p:nvPr userDrawn="1"/>
        </p:nvSpPr>
        <p:spPr>
          <a:xfrm>
            <a:off x="3032813" y="6437115"/>
            <a:ext cx="30861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704F4D5-867D-1369-512A-05F4066E74D3}"/>
              </a:ext>
            </a:extLst>
          </p:cNvPr>
          <p:cNvSpPr txBox="1">
            <a:spLocks/>
          </p:cNvSpPr>
          <p:nvPr userDrawn="1"/>
        </p:nvSpPr>
        <p:spPr>
          <a:xfrm>
            <a:off x="479425" y="6437115"/>
            <a:ext cx="663066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latin typeface="+mn-lt"/>
              </a:rPr>
              <a:t>Page </a:t>
            </a:r>
            <a:fld id="{D5B76411-544C-4F9A-8EDE-9EEB2BD21F95}" type="slidenum">
              <a:rPr lang="en-IN" smtClean="0">
                <a:latin typeface="+mn-lt"/>
              </a:rPr>
              <a:t>‹#›</a:t>
            </a:fld>
            <a:endParaRPr dirty="0">
              <a:latin typeface="+mn-lt"/>
            </a:endParaRP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BACDB6A-631F-2CFF-042A-A43F63705192}"/>
              </a:ext>
            </a:extLst>
          </p:cNvPr>
          <p:cNvSpPr txBox="1">
            <a:spLocks/>
          </p:cNvSpPr>
          <p:nvPr userDrawn="1"/>
        </p:nvSpPr>
        <p:spPr>
          <a:xfrm>
            <a:off x="1352728" y="6437115"/>
            <a:ext cx="1191258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7DBDBB20-DA7B-4EA8-9594-84A1D3A4EA29}" type="datetime3">
              <a:rPr lang="en-US" b="0" smtClean="0">
                <a:latin typeface="+mn-lt"/>
              </a:rPr>
              <a:pPr lvl="0" algn="l"/>
              <a:t>12 September 2025</a:t>
            </a:fld>
            <a:endParaRPr lang="en-IN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361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81959-73E3-F474-EBD8-EA5C5D1B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8A39F2-CB2C-524C-52BA-B6D17C38C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209" y="4299344"/>
            <a:ext cx="4906010" cy="276999"/>
          </a:xfrm>
        </p:spPr>
        <p:txBody>
          <a:bodyPr/>
          <a:lstStyle/>
          <a:p>
            <a:r>
              <a:rPr lang="en-IN" sz="1800" dirty="0"/>
              <a:t>Date of submission: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3B44F48-F5B1-E66D-16E8-DD8FA45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7" y="2460462"/>
            <a:ext cx="3659088" cy="1654043"/>
          </a:xfrm>
        </p:spPr>
        <p:txBody>
          <a:bodyPr/>
          <a:lstStyle/>
          <a:p>
            <a:r>
              <a:rPr lang="en-IN" sz="4400" dirty="0"/>
              <a:t>EY Techathon 6.0 Executive Summary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3598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5A31E-4583-762F-6481-824EBAC3E810}"/>
              </a:ext>
            </a:extLst>
          </p:cNvPr>
          <p:cNvSpPr/>
          <p:nvPr/>
        </p:nvSpPr>
        <p:spPr>
          <a:xfrm>
            <a:off x="0" y="0"/>
            <a:ext cx="6400484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6400485" y="0"/>
            <a:ext cx="5791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" name="Google Shape;483;p39"/>
          <p:cNvGrpSpPr/>
          <p:nvPr/>
        </p:nvGrpSpPr>
        <p:grpSpPr>
          <a:xfrm>
            <a:off x="615148" y="2061327"/>
            <a:ext cx="4417761" cy="2735345"/>
            <a:chOff x="302632" y="2549152"/>
            <a:chExt cx="4417761" cy="2735345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484" name="Google Shape;484;p39"/>
            <p:cNvSpPr/>
            <p:nvPr/>
          </p:nvSpPr>
          <p:spPr>
            <a:xfrm>
              <a:off x="302632" y="2874832"/>
              <a:ext cx="4417761" cy="2185898"/>
            </a:xfrm>
            <a:custGeom>
              <a:avLst/>
              <a:gdLst/>
              <a:ahLst/>
              <a:cxnLst/>
              <a:rect l="l" t="t" r="r" b="b"/>
              <a:pathLst>
                <a:path w="788" h="386" extrusionOk="0">
                  <a:moveTo>
                    <a:pt x="775" y="195"/>
                  </a:moveTo>
                  <a:cubicBezTo>
                    <a:pt x="760" y="204"/>
                    <a:pt x="744" y="213"/>
                    <a:pt x="728" y="223"/>
                  </a:cubicBezTo>
                  <a:cubicBezTo>
                    <a:pt x="682" y="252"/>
                    <a:pt x="615" y="280"/>
                    <a:pt x="555" y="313"/>
                  </a:cubicBezTo>
                  <a:cubicBezTo>
                    <a:pt x="556" y="313"/>
                    <a:pt x="556" y="313"/>
                    <a:pt x="557" y="313"/>
                  </a:cubicBezTo>
                  <a:cubicBezTo>
                    <a:pt x="561" y="313"/>
                    <a:pt x="566" y="313"/>
                    <a:pt x="571" y="314"/>
                  </a:cubicBezTo>
                  <a:cubicBezTo>
                    <a:pt x="607" y="317"/>
                    <a:pt x="646" y="326"/>
                    <a:pt x="681" y="326"/>
                  </a:cubicBezTo>
                  <a:cubicBezTo>
                    <a:pt x="721" y="326"/>
                    <a:pt x="756" y="315"/>
                    <a:pt x="779" y="277"/>
                  </a:cubicBezTo>
                  <a:cubicBezTo>
                    <a:pt x="788" y="262"/>
                    <a:pt x="787" y="232"/>
                    <a:pt x="775" y="195"/>
                  </a:cubicBezTo>
                  <a:moveTo>
                    <a:pt x="174" y="0"/>
                  </a:moveTo>
                  <a:cubicBezTo>
                    <a:pt x="173" y="1"/>
                    <a:pt x="171" y="2"/>
                    <a:pt x="169" y="3"/>
                  </a:cubicBezTo>
                  <a:cubicBezTo>
                    <a:pt x="4" y="79"/>
                    <a:pt x="0" y="273"/>
                    <a:pt x="158" y="386"/>
                  </a:cubicBezTo>
                  <a:cubicBezTo>
                    <a:pt x="165" y="282"/>
                    <a:pt x="219" y="206"/>
                    <a:pt x="184" y="69"/>
                  </a:cubicBezTo>
                  <a:cubicBezTo>
                    <a:pt x="178" y="44"/>
                    <a:pt x="175" y="21"/>
                    <a:pt x="17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1177941" y="2549152"/>
              <a:ext cx="3491728" cy="2735345"/>
            </a:xfrm>
            <a:custGeom>
              <a:avLst/>
              <a:gdLst/>
              <a:ahLst/>
              <a:cxnLst/>
              <a:rect l="l" t="t" r="r" b="b"/>
              <a:pathLst>
                <a:path w="617" h="483" extrusionOk="0">
                  <a:moveTo>
                    <a:pt x="262" y="0"/>
                  </a:moveTo>
                  <a:cubicBezTo>
                    <a:pt x="191" y="0"/>
                    <a:pt x="110" y="17"/>
                    <a:pt x="16" y="59"/>
                  </a:cubicBezTo>
                  <a:cubicBezTo>
                    <a:pt x="17" y="80"/>
                    <a:pt x="20" y="103"/>
                    <a:pt x="26" y="128"/>
                  </a:cubicBezTo>
                  <a:cubicBezTo>
                    <a:pt x="61" y="265"/>
                    <a:pt x="7" y="341"/>
                    <a:pt x="0" y="445"/>
                  </a:cubicBezTo>
                  <a:cubicBezTo>
                    <a:pt x="4" y="448"/>
                    <a:pt x="8" y="451"/>
                    <a:pt x="13" y="454"/>
                  </a:cubicBezTo>
                  <a:cubicBezTo>
                    <a:pt x="44" y="475"/>
                    <a:pt x="74" y="483"/>
                    <a:pt x="102" y="483"/>
                  </a:cubicBezTo>
                  <a:cubicBezTo>
                    <a:pt x="154" y="483"/>
                    <a:pt x="201" y="455"/>
                    <a:pt x="248" y="428"/>
                  </a:cubicBezTo>
                  <a:cubicBezTo>
                    <a:pt x="295" y="400"/>
                    <a:pt x="343" y="373"/>
                    <a:pt x="397" y="372"/>
                  </a:cubicBezTo>
                  <a:cubicBezTo>
                    <a:pt x="457" y="339"/>
                    <a:pt x="524" y="311"/>
                    <a:pt x="570" y="282"/>
                  </a:cubicBezTo>
                  <a:cubicBezTo>
                    <a:pt x="586" y="272"/>
                    <a:pt x="602" y="263"/>
                    <a:pt x="617" y="254"/>
                  </a:cubicBezTo>
                  <a:cubicBezTo>
                    <a:pt x="585" y="152"/>
                    <a:pt x="472" y="0"/>
                    <a:pt x="262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9"/>
          <p:cNvSpPr/>
          <p:nvPr/>
        </p:nvSpPr>
        <p:spPr>
          <a:xfrm>
            <a:off x="1490457" y="1587995"/>
            <a:ext cx="4122047" cy="3879995"/>
          </a:xfrm>
          <a:custGeom>
            <a:avLst/>
            <a:gdLst/>
            <a:ahLst/>
            <a:cxnLst/>
            <a:rect l="l" t="t" r="r" b="b"/>
            <a:pathLst>
              <a:path w="733" h="691" extrusionOk="0">
                <a:moveTo>
                  <a:pt x="398" y="459"/>
                </a:moveTo>
                <a:cubicBezTo>
                  <a:pt x="344" y="460"/>
                  <a:pt x="296" y="487"/>
                  <a:pt x="249" y="515"/>
                </a:cubicBezTo>
                <a:cubicBezTo>
                  <a:pt x="202" y="542"/>
                  <a:pt x="155" y="570"/>
                  <a:pt x="103" y="570"/>
                </a:cubicBezTo>
                <a:cubicBezTo>
                  <a:pt x="75" y="570"/>
                  <a:pt x="45" y="562"/>
                  <a:pt x="14" y="541"/>
                </a:cubicBezTo>
                <a:cubicBezTo>
                  <a:pt x="9" y="538"/>
                  <a:pt x="5" y="535"/>
                  <a:pt x="1" y="532"/>
                </a:cubicBezTo>
                <a:cubicBezTo>
                  <a:pt x="0" y="545"/>
                  <a:pt x="0" y="557"/>
                  <a:pt x="0" y="571"/>
                </a:cubicBezTo>
                <a:cubicBezTo>
                  <a:pt x="3" y="621"/>
                  <a:pt x="51" y="691"/>
                  <a:pt x="112" y="691"/>
                </a:cubicBezTo>
                <a:cubicBezTo>
                  <a:pt x="114" y="691"/>
                  <a:pt x="117" y="691"/>
                  <a:pt x="120" y="691"/>
                </a:cubicBezTo>
                <a:cubicBezTo>
                  <a:pt x="205" y="681"/>
                  <a:pt x="240" y="583"/>
                  <a:pt x="315" y="516"/>
                </a:cubicBezTo>
                <a:cubicBezTo>
                  <a:pt x="338" y="495"/>
                  <a:pt x="367" y="476"/>
                  <a:pt x="398" y="459"/>
                </a:cubicBezTo>
                <a:moveTo>
                  <a:pt x="140" y="0"/>
                </a:moveTo>
                <a:cubicBezTo>
                  <a:pt x="64" y="0"/>
                  <a:pt x="15" y="55"/>
                  <a:pt x="17" y="146"/>
                </a:cubicBezTo>
                <a:cubicBezTo>
                  <a:pt x="111" y="104"/>
                  <a:pt x="192" y="87"/>
                  <a:pt x="263" y="87"/>
                </a:cubicBezTo>
                <a:cubicBezTo>
                  <a:pt x="473" y="87"/>
                  <a:pt x="586" y="239"/>
                  <a:pt x="618" y="341"/>
                </a:cubicBezTo>
                <a:cubicBezTo>
                  <a:pt x="673" y="309"/>
                  <a:pt x="724" y="273"/>
                  <a:pt x="729" y="201"/>
                </a:cubicBezTo>
                <a:cubicBezTo>
                  <a:pt x="733" y="149"/>
                  <a:pt x="694" y="95"/>
                  <a:pt x="549" y="95"/>
                </a:cubicBezTo>
                <a:cubicBezTo>
                  <a:pt x="523" y="95"/>
                  <a:pt x="494" y="96"/>
                  <a:pt x="461" y="100"/>
                </a:cubicBezTo>
                <a:cubicBezTo>
                  <a:pt x="452" y="101"/>
                  <a:pt x="442" y="102"/>
                  <a:pt x="433" y="102"/>
                </a:cubicBezTo>
                <a:cubicBezTo>
                  <a:pt x="306" y="102"/>
                  <a:pt x="236" y="3"/>
                  <a:pt x="145" y="0"/>
                </a:cubicBezTo>
                <a:cubicBezTo>
                  <a:pt x="143" y="0"/>
                  <a:pt x="141" y="0"/>
                  <a:pt x="140" y="0"/>
                </a:cubicBez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1071830" y="2089869"/>
            <a:ext cx="316348" cy="26639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1409586" y="1778279"/>
            <a:ext cx="130820" cy="14747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3521748" y="4463673"/>
            <a:ext cx="344891" cy="27115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3990325" y="4366152"/>
            <a:ext cx="180771" cy="14747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Handshake1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BF03BF2-DF3D-B064-9E6E-317C35F8E06D}"/>
              </a:ext>
            </a:extLst>
          </p:cNvPr>
          <p:cNvGrpSpPr>
            <a:grpSpLocks noChangeAspect="1"/>
          </p:cNvGrpSpPr>
          <p:nvPr/>
        </p:nvGrpSpPr>
        <p:grpSpPr>
          <a:xfrm>
            <a:off x="2187648" y="2768300"/>
            <a:ext cx="1394131" cy="1021689"/>
            <a:chOff x="2880904" y="-1689100"/>
            <a:chExt cx="1017228" cy="745476"/>
          </a:xfrm>
          <a:solidFill>
            <a:schemeClr val="bg1"/>
          </a:solidFill>
        </p:grpSpPr>
        <p:sp>
          <p:nvSpPr>
            <p:cNvPr id="4" name="Free-form: Shape 2335">
              <a:extLst>
                <a:ext uri="{FF2B5EF4-FFF2-40B4-BE49-F238E27FC236}">
                  <a16:creationId xmlns:a16="http://schemas.microsoft.com/office/drawing/2014/main" id="{63F8CA75-762D-BA0E-BD0B-D0393A43C140}"/>
                </a:ext>
              </a:extLst>
            </p:cNvPr>
            <p:cNvSpPr/>
            <p:nvPr/>
          </p:nvSpPr>
          <p:spPr>
            <a:xfrm>
              <a:off x="2987627" y="-1689100"/>
              <a:ext cx="267332" cy="271252"/>
            </a:xfrm>
            <a:custGeom>
              <a:avLst/>
              <a:gdLst>
                <a:gd name="connsiteX0" fmla="*/ 138072 w 267332"/>
                <a:gd name="connsiteY0" fmla="*/ 0 h 271252"/>
                <a:gd name="connsiteX1" fmla="*/ 255770 w 267332"/>
                <a:gd name="connsiteY1" fmla="*/ 79909 h 271252"/>
                <a:gd name="connsiteX2" fmla="*/ 265648 w 267332"/>
                <a:gd name="connsiteY2" fmla="*/ 156660 h 271252"/>
                <a:gd name="connsiteX3" fmla="*/ 236196 w 267332"/>
                <a:gd name="connsiteY3" fmla="*/ 222798 h 271252"/>
                <a:gd name="connsiteX4" fmla="*/ 164182 w 267332"/>
                <a:gd name="connsiteY4" fmla="*/ 267637 h 271252"/>
                <a:gd name="connsiteX5" fmla="*/ 110934 w 267332"/>
                <a:gd name="connsiteY5" fmla="*/ 269289 h 271252"/>
                <a:gd name="connsiteX6" fmla="*/ 61101 w 267332"/>
                <a:gd name="connsiteY6" fmla="*/ 249422 h 271252"/>
                <a:gd name="connsiteX7" fmla="*/ 12957 w 267332"/>
                <a:gd name="connsiteY7" fmla="*/ 193383 h 271252"/>
                <a:gd name="connsiteX8" fmla="*/ 1683 w 267332"/>
                <a:gd name="connsiteY8" fmla="*/ 115347 h 271252"/>
                <a:gd name="connsiteX9" fmla="*/ 31392 w 267332"/>
                <a:gd name="connsiteY9" fmla="*/ 48952 h 271252"/>
                <a:gd name="connsiteX10" fmla="*/ 129002 w 267332"/>
                <a:gd name="connsiteY10" fmla="*/ 0 h 271252"/>
                <a:gd name="connsiteX11" fmla="*/ 138072 w 267332"/>
                <a:gd name="connsiteY11" fmla="*/ 0 h 271252"/>
                <a:gd name="connsiteX12" fmla="*/ 134004 w 267332"/>
                <a:gd name="connsiteY12" fmla="*/ 245640 h 271252"/>
                <a:gd name="connsiteX13" fmla="*/ 241815 w 267332"/>
                <a:gd name="connsiteY13" fmla="*/ 135687 h 271252"/>
                <a:gd name="connsiteX14" fmla="*/ 133622 w 267332"/>
                <a:gd name="connsiteY14" fmla="*/ 26110 h 271252"/>
                <a:gd name="connsiteX15" fmla="*/ 25811 w 267332"/>
                <a:gd name="connsiteY15" fmla="*/ 136063 h 271252"/>
                <a:gd name="connsiteX16" fmla="*/ 134004 w 267332"/>
                <a:gd name="connsiteY16" fmla="*/ 245640 h 2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332" h="271252">
                  <a:moveTo>
                    <a:pt x="138072" y="0"/>
                  </a:moveTo>
                  <a:cubicBezTo>
                    <a:pt x="194210" y="4529"/>
                    <a:pt x="233442" y="31166"/>
                    <a:pt x="255770" y="79909"/>
                  </a:cubicBezTo>
                  <a:cubicBezTo>
                    <a:pt x="266419" y="103192"/>
                    <a:pt x="269714" y="128775"/>
                    <a:pt x="265648" y="156660"/>
                  </a:cubicBezTo>
                  <a:cubicBezTo>
                    <a:pt x="262049" y="181534"/>
                    <a:pt x="252232" y="203580"/>
                    <a:pt x="236196" y="222798"/>
                  </a:cubicBezTo>
                  <a:cubicBezTo>
                    <a:pt x="216929" y="245885"/>
                    <a:pt x="192925" y="260831"/>
                    <a:pt x="164182" y="267637"/>
                  </a:cubicBezTo>
                  <a:cubicBezTo>
                    <a:pt x="146580" y="271823"/>
                    <a:pt x="128830" y="272374"/>
                    <a:pt x="110934" y="269289"/>
                  </a:cubicBezTo>
                  <a:cubicBezTo>
                    <a:pt x="92964" y="266205"/>
                    <a:pt x="76353" y="259582"/>
                    <a:pt x="61101" y="249422"/>
                  </a:cubicBezTo>
                  <a:cubicBezTo>
                    <a:pt x="39361" y="234929"/>
                    <a:pt x="23313" y="216249"/>
                    <a:pt x="12957" y="193383"/>
                  </a:cubicBezTo>
                  <a:cubicBezTo>
                    <a:pt x="1206" y="167432"/>
                    <a:pt x="-2552" y="141420"/>
                    <a:pt x="1683" y="115347"/>
                  </a:cubicBezTo>
                  <a:cubicBezTo>
                    <a:pt x="5723" y="90473"/>
                    <a:pt x="15626" y="68341"/>
                    <a:pt x="31392" y="48952"/>
                  </a:cubicBezTo>
                  <a:cubicBezTo>
                    <a:pt x="55042" y="19843"/>
                    <a:pt x="87578" y="3525"/>
                    <a:pt x="129002" y="0"/>
                  </a:cubicBezTo>
                  <a:lnTo>
                    <a:pt x="138072" y="0"/>
                  </a:lnTo>
                  <a:close/>
                  <a:moveTo>
                    <a:pt x="134004" y="245640"/>
                  </a:moveTo>
                  <a:cubicBezTo>
                    <a:pt x="193652" y="245536"/>
                    <a:pt x="241921" y="196308"/>
                    <a:pt x="241815" y="135687"/>
                  </a:cubicBezTo>
                  <a:cubicBezTo>
                    <a:pt x="241709" y="75065"/>
                    <a:pt x="193269" y="26006"/>
                    <a:pt x="133622" y="26110"/>
                  </a:cubicBezTo>
                  <a:cubicBezTo>
                    <a:pt x="73973" y="26214"/>
                    <a:pt x="25705" y="75442"/>
                    <a:pt x="25811" y="136063"/>
                  </a:cubicBezTo>
                  <a:cubicBezTo>
                    <a:pt x="25916" y="196685"/>
                    <a:pt x="74356" y="245744"/>
                    <a:pt x="134004" y="245640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-form: Shape 2336">
              <a:extLst>
                <a:ext uri="{FF2B5EF4-FFF2-40B4-BE49-F238E27FC236}">
                  <a16:creationId xmlns:a16="http://schemas.microsoft.com/office/drawing/2014/main" id="{EBF35941-2C32-B3DA-964A-40350501C7CF}"/>
                </a:ext>
              </a:extLst>
            </p:cNvPr>
            <p:cNvSpPr/>
            <p:nvPr/>
          </p:nvSpPr>
          <p:spPr>
            <a:xfrm>
              <a:off x="3531305" y="-1677679"/>
              <a:ext cx="267270" cy="267269"/>
            </a:xfrm>
            <a:custGeom>
              <a:avLst/>
              <a:gdLst>
                <a:gd name="connsiteX0" fmla="*/ 267270 w 267270"/>
                <a:gd name="connsiteY0" fmla="*/ 133635 h 267269"/>
                <a:gd name="connsiteX1" fmla="*/ 133635 w 267270"/>
                <a:gd name="connsiteY1" fmla="*/ 267270 h 267269"/>
                <a:gd name="connsiteX2" fmla="*/ 0 w 267270"/>
                <a:gd name="connsiteY2" fmla="*/ 133635 h 267269"/>
                <a:gd name="connsiteX3" fmla="*/ 133635 w 267270"/>
                <a:gd name="connsiteY3" fmla="*/ 0 h 267269"/>
                <a:gd name="connsiteX4" fmla="*/ 267270 w 267270"/>
                <a:gd name="connsiteY4" fmla="*/ 133635 h 267269"/>
                <a:gd name="connsiteX5" fmla="*/ 241564 w 267270"/>
                <a:gd name="connsiteY5" fmla="*/ 133635 h 267269"/>
                <a:gd name="connsiteX6" fmla="*/ 133635 w 267270"/>
                <a:gd name="connsiteY6" fmla="*/ 25706 h 267269"/>
                <a:gd name="connsiteX7" fmla="*/ 25706 w 267270"/>
                <a:gd name="connsiteY7" fmla="*/ 133635 h 267269"/>
                <a:gd name="connsiteX8" fmla="*/ 133635 w 267270"/>
                <a:gd name="connsiteY8" fmla="*/ 241564 h 267269"/>
                <a:gd name="connsiteX9" fmla="*/ 241564 w 267270"/>
                <a:gd name="connsiteY9" fmla="*/ 133635 h 26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270" h="267269">
                  <a:moveTo>
                    <a:pt x="267270" y="133635"/>
                  </a:moveTo>
                  <a:cubicBezTo>
                    <a:pt x="267270" y="207439"/>
                    <a:pt x="207441" y="267270"/>
                    <a:pt x="133635" y="267270"/>
                  </a:cubicBezTo>
                  <a:cubicBezTo>
                    <a:pt x="59829" y="267270"/>
                    <a:pt x="0" y="207439"/>
                    <a:pt x="0" y="133635"/>
                  </a:cubicBezTo>
                  <a:cubicBezTo>
                    <a:pt x="0" y="59831"/>
                    <a:pt x="59829" y="0"/>
                    <a:pt x="133635" y="0"/>
                  </a:cubicBezTo>
                  <a:cubicBezTo>
                    <a:pt x="207441" y="0"/>
                    <a:pt x="267270" y="59831"/>
                    <a:pt x="267270" y="133635"/>
                  </a:cubicBezTo>
                  <a:close/>
                  <a:moveTo>
                    <a:pt x="241564" y="133635"/>
                  </a:moveTo>
                  <a:cubicBezTo>
                    <a:pt x="241564" y="74028"/>
                    <a:pt x="193244" y="25706"/>
                    <a:pt x="133635" y="25706"/>
                  </a:cubicBezTo>
                  <a:cubicBezTo>
                    <a:pt x="74026" y="25706"/>
                    <a:pt x="25706" y="74028"/>
                    <a:pt x="25706" y="133635"/>
                  </a:cubicBezTo>
                  <a:cubicBezTo>
                    <a:pt x="25706" y="193242"/>
                    <a:pt x="74026" y="241564"/>
                    <a:pt x="133635" y="241564"/>
                  </a:cubicBezTo>
                  <a:cubicBezTo>
                    <a:pt x="193244" y="241564"/>
                    <a:pt x="241564" y="193242"/>
                    <a:pt x="241564" y="133635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-form: Shape 2337">
              <a:extLst>
                <a:ext uri="{FF2B5EF4-FFF2-40B4-BE49-F238E27FC236}">
                  <a16:creationId xmlns:a16="http://schemas.microsoft.com/office/drawing/2014/main" id="{B55DEBEC-C678-160F-D80C-96B805C5612A}"/>
                </a:ext>
              </a:extLst>
            </p:cNvPr>
            <p:cNvSpPr/>
            <p:nvPr/>
          </p:nvSpPr>
          <p:spPr>
            <a:xfrm>
              <a:off x="3211631" y="-1439163"/>
              <a:ext cx="150124" cy="153795"/>
            </a:xfrm>
            <a:custGeom>
              <a:avLst/>
              <a:gdLst>
                <a:gd name="connsiteX0" fmla="*/ 74930 w 150124"/>
                <a:gd name="connsiteY0" fmla="*/ 153796 h 153795"/>
                <a:gd name="connsiteX1" fmla="*/ 0 w 150124"/>
                <a:gd name="connsiteY1" fmla="*/ 76767 h 153795"/>
                <a:gd name="connsiteX2" fmla="*/ 75194 w 150124"/>
                <a:gd name="connsiteY2" fmla="*/ 0 h 153795"/>
                <a:gd name="connsiteX3" fmla="*/ 150124 w 150124"/>
                <a:gd name="connsiteY3" fmla="*/ 77029 h 153795"/>
                <a:gd name="connsiteX4" fmla="*/ 74930 w 150124"/>
                <a:gd name="connsiteY4" fmla="*/ 153796 h 153795"/>
                <a:gd name="connsiteX5" fmla="*/ 75062 w 150124"/>
                <a:gd name="connsiteY5" fmla="*/ 128163 h 153795"/>
                <a:gd name="connsiteX6" fmla="*/ 124491 w 150124"/>
                <a:gd name="connsiteY6" fmla="*/ 76898 h 153795"/>
                <a:gd name="connsiteX7" fmla="*/ 75062 w 150124"/>
                <a:gd name="connsiteY7" fmla="*/ 25632 h 153795"/>
                <a:gd name="connsiteX8" fmla="*/ 25633 w 150124"/>
                <a:gd name="connsiteY8" fmla="*/ 76898 h 153795"/>
                <a:gd name="connsiteX9" fmla="*/ 75062 w 150124"/>
                <a:gd name="connsiteY9" fmla="*/ 128163 h 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124" h="153795">
                  <a:moveTo>
                    <a:pt x="74930" y="153796"/>
                  </a:moveTo>
                  <a:cubicBezTo>
                    <a:pt x="33472" y="153722"/>
                    <a:pt x="-74" y="119236"/>
                    <a:pt x="0" y="76767"/>
                  </a:cubicBezTo>
                  <a:cubicBezTo>
                    <a:pt x="74" y="34298"/>
                    <a:pt x="33741" y="-72"/>
                    <a:pt x="75194" y="0"/>
                  </a:cubicBezTo>
                  <a:cubicBezTo>
                    <a:pt x="116651" y="72"/>
                    <a:pt x="150197" y="34559"/>
                    <a:pt x="150124" y="77029"/>
                  </a:cubicBezTo>
                  <a:cubicBezTo>
                    <a:pt x="150050" y="119500"/>
                    <a:pt x="116383" y="153869"/>
                    <a:pt x="74930" y="153796"/>
                  </a:cubicBezTo>
                  <a:close/>
                  <a:moveTo>
                    <a:pt x="75062" y="128163"/>
                  </a:moveTo>
                  <a:cubicBezTo>
                    <a:pt x="102362" y="128163"/>
                    <a:pt x="124491" y="105211"/>
                    <a:pt x="124491" y="76898"/>
                  </a:cubicBezTo>
                  <a:cubicBezTo>
                    <a:pt x="124491" y="48585"/>
                    <a:pt x="102362" y="25632"/>
                    <a:pt x="75062" y="25632"/>
                  </a:cubicBezTo>
                  <a:cubicBezTo>
                    <a:pt x="47762" y="25632"/>
                    <a:pt x="25633" y="48585"/>
                    <a:pt x="25633" y="76898"/>
                  </a:cubicBezTo>
                  <a:cubicBezTo>
                    <a:pt x="25633" y="105211"/>
                    <a:pt x="47762" y="128163"/>
                    <a:pt x="75062" y="128163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-form: Shape 2338">
              <a:extLst>
                <a:ext uri="{FF2B5EF4-FFF2-40B4-BE49-F238E27FC236}">
                  <a16:creationId xmlns:a16="http://schemas.microsoft.com/office/drawing/2014/main" id="{B06EC25E-8EBB-393E-6949-CA4BE8EDF055}"/>
                </a:ext>
              </a:extLst>
            </p:cNvPr>
            <p:cNvSpPr/>
            <p:nvPr/>
          </p:nvSpPr>
          <p:spPr>
            <a:xfrm>
              <a:off x="3420952" y="-1439163"/>
              <a:ext cx="150124" cy="153795"/>
            </a:xfrm>
            <a:custGeom>
              <a:avLst/>
              <a:gdLst>
                <a:gd name="connsiteX0" fmla="*/ 74930 w 150124"/>
                <a:gd name="connsiteY0" fmla="*/ 153796 h 153795"/>
                <a:gd name="connsiteX1" fmla="*/ 0 w 150124"/>
                <a:gd name="connsiteY1" fmla="*/ 76767 h 153795"/>
                <a:gd name="connsiteX2" fmla="*/ 75194 w 150124"/>
                <a:gd name="connsiteY2" fmla="*/ 0 h 153795"/>
                <a:gd name="connsiteX3" fmla="*/ 150124 w 150124"/>
                <a:gd name="connsiteY3" fmla="*/ 77029 h 153795"/>
                <a:gd name="connsiteX4" fmla="*/ 74930 w 150124"/>
                <a:gd name="connsiteY4" fmla="*/ 153796 h 153795"/>
                <a:gd name="connsiteX5" fmla="*/ 75062 w 150124"/>
                <a:gd name="connsiteY5" fmla="*/ 128163 h 153795"/>
                <a:gd name="connsiteX6" fmla="*/ 124491 w 150124"/>
                <a:gd name="connsiteY6" fmla="*/ 76898 h 153795"/>
                <a:gd name="connsiteX7" fmla="*/ 75062 w 150124"/>
                <a:gd name="connsiteY7" fmla="*/ 25632 h 153795"/>
                <a:gd name="connsiteX8" fmla="*/ 25633 w 150124"/>
                <a:gd name="connsiteY8" fmla="*/ 76898 h 153795"/>
                <a:gd name="connsiteX9" fmla="*/ 75062 w 150124"/>
                <a:gd name="connsiteY9" fmla="*/ 128163 h 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124" h="153795">
                  <a:moveTo>
                    <a:pt x="74930" y="153796"/>
                  </a:moveTo>
                  <a:cubicBezTo>
                    <a:pt x="33473" y="153722"/>
                    <a:pt x="-73" y="119236"/>
                    <a:pt x="0" y="76767"/>
                  </a:cubicBezTo>
                  <a:cubicBezTo>
                    <a:pt x="74" y="34298"/>
                    <a:pt x="33741" y="-72"/>
                    <a:pt x="75194" y="0"/>
                  </a:cubicBezTo>
                  <a:cubicBezTo>
                    <a:pt x="116651" y="72"/>
                    <a:pt x="150197" y="34559"/>
                    <a:pt x="150124" y="77029"/>
                  </a:cubicBezTo>
                  <a:cubicBezTo>
                    <a:pt x="150050" y="119500"/>
                    <a:pt x="116383" y="153869"/>
                    <a:pt x="74930" y="153796"/>
                  </a:cubicBezTo>
                  <a:close/>
                  <a:moveTo>
                    <a:pt x="75062" y="128163"/>
                  </a:moveTo>
                  <a:cubicBezTo>
                    <a:pt x="102362" y="128163"/>
                    <a:pt x="124491" y="105211"/>
                    <a:pt x="124491" y="76898"/>
                  </a:cubicBezTo>
                  <a:cubicBezTo>
                    <a:pt x="124491" y="48585"/>
                    <a:pt x="102362" y="25632"/>
                    <a:pt x="75062" y="25632"/>
                  </a:cubicBezTo>
                  <a:cubicBezTo>
                    <a:pt x="47762" y="25632"/>
                    <a:pt x="25633" y="48585"/>
                    <a:pt x="25633" y="76898"/>
                  </a:cubicBezTo>
                  <a:cubicBezTo>
                    <a:pt x="25633" y="105211"/>
                    <a:pt x="47762" y="128163"/>
                    <a:pt x="75062" y="128163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-form: Shape 2339">
              <a:extLst>
                <a:ext uri="{FF2B5EF4-FFF2-40B4-BE49-F238E27FC236}">
                  <a16:creationId xmlns:a16="http://schemas.microsoft.com/office/drawing/2014/main" id="{84DE150B-22BC-789E-06DF-08519D17020E}"/>
                </a:ext>
              </a:extLst>
            </p:cNvPr>
            <p:cNvSpPr/>
            <p:nvPr/>
          </p:nvSpPr>
          <p:spPr>
            <a:xfrm>
              <a:off x="2880904" y="-1397029"/>
              <a:ext cx="1017228" cy="453405"/>
            </a:xfrm>
            <a:custGeom>
              <a:avLst/>
              <a:gdLst>
                <a:gd name="connsiteX0" fmla="*/ 1017228 w 1017228"/>
                <a:gd name="connsiteY0" fmla="*/ 434750 h 453405"/>
                <a:gd name="connsiteX1" fmla="*/ 1017228 w 1017228"/>
                <a:gd name="connsiteY1" fmla="*/ 443711 h 453405"/>
                <a:gd name="connsiteX2" fmla="*/ 1007533 w 1017228"/>
                <a:gd name="connsiteY2" fmla="*/ 453406 h 453405"/>
                <a:gd name="connsiteX3" fmla="*/ 736664 w 1017228"/>
                <a:gd name="connsiteY3" fmla="*/ 453406 h 453405"/>
                <a:gd name="connsiteX4" fmla="*/ 725794 w 1017228"/>
                <a:gd name="connsiteY4" fmla="*/ 436329 h 453405"/>
                <a:gd name="connsiteX5" fmla="*/ 719037 w 1017228"/>
                <a:gd name="connsiteY5" fmla="*/ 379225 h 453405"/>
                <a:gd name="connsiteX6" fmla="*/ 717201 w 1017228"/>
                <a:gd name="connsiteY6" fmla="*/ 378381 h 453405"/>
                <a:gd name="connsiteX7" fmla="*/ 516032 w 1017228"/>
                <a:gd name="connsiteY7" fmla="*/ 438643 h 453405"/>
                <a:gd name="connsiteX8" fmla="*/ 501343 w 1017228"/>
                <a:gd name="connsiteY8" fmla="*/ 440259 h 453405"/>
                <a:gd name="connsiteX9" fmla="*/ 486543 w 1017228"/>
                <a:gd name="connsiteY9" fmla="*/ 441691 h 453405"/>
                <a:gd name="connsiteX10" fmla="*/ 305315 w 1017228"/>
                <a:gd name="connsiteY10" fmla="*/ 376067 h 453405"/>
                <a:gd name="connsiteX11" fmla="*/ 303589 w 1017228"/>
                <a:gd name="connsiteY11" fmla="*/ 376838 h 453405"/>
                <a:gd name="connsiteX12" fmla="*/ 297750 w 1017228"/>
                <a:gd name="connsiteY12" fmla="*/ 436917 h 453405"/>
                <a:gd name="connsiteX13" fmla="*/ 287725 w 1017228"/>
                <a:gd name="connsiteY13" fmla="*/ 453406 h 453405"/>
                <a:gd name="connsiteX14" fmla="*/ 10429 w 1017228"/>
                <a:gd name="connsiteY14" fmla="*/ 453406 h 453405"/>
                <a:gd name="connsiteX15" fmla="*/ 0 w 1017228"/>
                <a:gd name="connsiteY15" fmla="*/ 444078 h 453405"/>
                <a:gd name="connsiteX16" fmla="*/ 0 w 1017228"/>
                <a:gd name="connsiteY16" fmla="*/ 435228 h 453405"/>
                <a:gd name="connsiteX17" fmla="*/ 27873 w 1017228"/>
                <a:gd name="connsiteY17" fmla="*/ 135091 h 453405"/>
                <a:gd name="connsiteX18" fmla="*/ 38596 w 1017228"/>
                <a:gd name="connsiteY18" fmla="*/ 93410 h 453405"/>
                <a:gd name="connsiteX19" fmla="*/ 59198 w 1017228"/>
                <a:gd name="connsiteY19" fmla="*/ 56063 h 453405"/>
                <a:gd name="connsiteX20" fmla="*/ 162756 w 1017228"/>
                <a:gd name="connsiteY20" fmla="*/ 575 h 453405"/>
                <a:gd name="connsiteX21" fmla="*/ 233595 w 1017228"/>
                <a:gd name="connsiteY21" fmla="*/ 12620 h 453405"/>
                <a:gd name="connsiteX22" fmla="*/ 287027 w 1017228"/>
                <a:gd name="connsiteY22" fmla="*/ 55549 h 453405"/>
                <a:gd name="connsiteX23" fmla="*/ 318242 w 1017228"/>
                <a:gd name="connsiteY23" fmla="*/ 123927 h 453405"/>
                <a:gd name="connsiteX24" fmla="*/ 323053 w 1017228"/>
                <a:gd name="connsiteY24" fmla="*/ 145447 h 453405"/>
                <a:gd name="connsiteX25" fmla="*/ 325036 w 1017228"/>
                <a:gd name="connsiteY25" fmla="*/ 146181 h 453405"/>
                <a:gd name="connsiteX26" fmla="*/ 363852 w 1017228"/>
                <a:gd name="connsiteY26" fmla="*/ 127636 h 453405"/>
                <a:gd name="connsiteX27" fmla="*/ 385298 w 1017228"/>
                <a:gd name="connsiteY27" fmla="*/ 137368 h 453405"/>
                <a:gd name="connsiteX28" fmla="*/ 403513 w 1017228"/>
                <a:gd name="connsiteY28" fmla="*/ 153856 h 453405"/>
                <a:gd name="connsiteX29" fmla="*/ 406304 w 1017228"/>
                <a:gd name="connsiteY29" fmla="*/ 153856 h 453405"/>
                <a:gd name="connsiteX30" fmla="*/ 431275 w 1017228"/>
                <a:gd name="connsiteY30" fmla="*/ 131896 h 453405"/>
                <a:gd name="connsiteX31" fmla="*/ 444679 w 1017228"/>
                <a:gd name="connsiteY31" fmla="*/ 127122 h 453405"/>
                <a:gd name="connsiteX32" fmla="*/ 508284 w 1017228"/>
                <a:gd name="connsiteY32" fmla="*/ 170345 h 453405"/>
                <a:gd name="connsiteX33" fmla="*/ 510267 w 1017228"/>
                <a:gd name="connsiteY33" fmla="*/ 170308 h 453405"/>
                <a:gd name="connsiteX34" fmla="*/ 574055 w 1017228"/>
                <a:gd name="connsiteY34" fmla="*/ 127122 h 453405"/>
                <a:gd name="connsiteX35" fmla="*/ 585622 w 1017228"/>
                <a:gd name="connsiteY35" fmla="*/ 129950 h 453405"/>
                <a:gd name="connsiteX36" fmla="*/ 612467 w 1017228"/>
                <a:gd name="connsiteY36" fmla="*/ 154738 h 453405"/>
                <a:gd name="connsiteX37" fmla="*/ 614413 w 1017228"/>
                <a:gd name="connsiteY37" fmla="*/ 154738 h 453405"/>
                <a:gd name="connsiteX38" fmla="*/ 640413 w 1017228"/>
                <a:gd name="connsiteY38" fmla="*/ 130758 h 453405"/>
                <a:gd name="connsiteX39" fmla="*/ 655873 w 1017228"/>
                <a:gd name="connsiteY39" fmla="*/ 127930 h 453405"/>
                <a:gd name="connsiteX40" fmla="*/ 700969 w 1017228"/>
                <a:gd name="connsiteY40" fmla="*/ 149450 h 453405"/>
                <a:gd name="connsiteX41" fmla="*/ 702916 w 1017228"/>
                <a:gd name="connsiteY41" fmla="*/ 148605 h 453405"/>
                <a:gd name="connsiteX42" fmla="*/ 709820 w 1017228"/>
                <a:gd name="connsiteY42" fmla="*/ 117501 h 453405"/>
                <a:gd name="connsiteX43" fmla="*/ 739161 w 1017228"/>
                <a:gd name="connsiteY43" fmla="*/ 60323 h 453405"/>
                <a:gd name="connsiteX44" fmla="*/ 787966 w 1017228"/>
                <a:gd name="connsiteY44" fmla="*/ 20919 h 453405"/>
                <a:gd name="connsiteX45" fmla="*/ 875808 w 1017228"/>
                <a:gd name="connsiteY45" fmla="*/ 10490 h 453405"/>
                <a:gd name="connsiteX46" fmla="*/ 940881 w 1017228"/>
                <a:gd name="connsiteY46" fmla="*/ 43063 h 453405"/>
                <a:gd name="connsiteX47" fmla="*/ 982341 w 1017228"/>
                <a:gd name="connsiteY47" fmla="*/ 105162 h 453405"/>
                <a:gd name="connsiteX48" fmla="*/ 993505 w 1017228"/>
                <a:gd name="connsiteY48" fmla="*/ 176845 h 453405"/>
                <a:gd name="connsiteX49" fmla="*/ 1017228 w 1017228"/>
                <a:gd name="connsiteY49" fmla="*/ 434750 h 453405"/>
                <a:gd name="connsiteX50" fmla="*/ 230988 w 1017228"/>
                <a:gd name="connsiteY50" fmla="*/ 242763 h 453405"/>
                <a:gd name="connsiteX51" fmla="*/ 328120 w 1017228"/>
                <a:gd name="connsiteY51" fmla="*/ 360386 h 453405"/>
                <a:gd name="connsiteX52" fmla="*/ 474058 w 1017228"/>
                <a:gd name="connsiteY52" fmla="*/ 414736 h 453405"/>
                <a:gd name="connsiteX53" fmla="*/ 502481 w 1017228"/>
                <a:gd name="connsiteY53" fmla="*/ 413561 h 453405"/>
                <a:gd name="connsiteX54" fmla="*/ 508100 w 1017228"/>
                <a:gd name="connsiteY54" fmla="*/ 337581 h 453405"/>
                <a:gd name="connsiteX55" fmla="*/ 471634 w 1017228"/>
                <a:gd name="connsiteY55" fmla="*/ 329355 h 453405"/>
                <a:gd name="connsiteX56" fmla="*/ 444165 w 1017228"/>
                <a:gd name="connsiteY56" fmla="*/ 323406 h 453405"/>
                <a:gd name="connsiteX57" fmla="*/ 303957 w 1017228"/>
                <a:gd name="connsiteY57" fmla="*/ 181105 h 453405"/>
                <a:gd name="connsiteX58" fmla="*/ 292829 w 1017228"/>
                <a:gd name="connsiteY58" fmla="*/ 126571 h 453405"/>
                <a:gd name="connsiteX59" fmla="*/ 247513 w 1017228"/>
                <a:gd name="connsiteY59" fmla="*/ 51436 h 453405"/>
                <a:gd name="connsiteX60" fmla="*/ 190923 w 1017228"/>
                <a:gd name="connsiteY60" fmla="*/ 26795 h 453405"/>
                <a:gd name="connsiteX61" fmla="*/ 131505 w 1017228"/>
                <a:gd name="connsiteY61" fmla="*/ 33515 h 453405"/>
                <a:gd name="connsiteX62" fmla="*/ 62466 w 1017228"/>
                <a:gd name="connsiteY62" fmla="*/ 101967 h 453405"/>
                <a:gd name="connsiteX63" fmla="*/ 55746 w 1017228"/>
                <a:gd name="connsiteY63" fmla="*/ 126277 h 453405"/>
                <a:gd name="connsiteX64" fmla="*/ 52881 w 1017228"/>
                <a:gd name="connsiteY64" fmla="*/ 144859 h 453405"/>
                <a:gd name="connsiteX65" fmla="*/ 26991 w 1017228"/>
                <a:gd name="connsiteY65" fmla="*/ 426855 h 453405"/>
                <a:gd name="connsiteX66" fmla="*/ 27686 w 1017228"/>
                <a:gd name="connsiteY66" fmla="*/ 427696 h 453405"/>
                <a:gd name="connsiteX67" fmla="*/ 27763 w 1017228"/>
                <a:gd name="connsiteY67" fmla="*/ 427700 h 453405"/>
                <a:gd name="connsiteX68" fmla="*/ 270869 w 1017228"/>
                <a:gd name="connsiteY68" fmla="*/ 427700 h 453405"/>
                <a:gd name="connsiteX69" fmla="*/ 272926 w 1017228"/>
                <a:gd name="connsiteY69" fmla="*/ 425827 h 453405"/>
                <a:gd name="connsiteX70" fmla="*/ 279242 w 1017228"/>
                <a:gd name="connsiteY70" fmla="*/ 356200 h 453405"/>
                <a:gd name="connsiteX71" fmla="*/ 278287 w 1017228"/>
                <a:gd name="connsiteY71" fmla="*/ 353593 h 453405"/>
                <a:gd name="connsiteX72" fmla="*/ 254050 w 1017228"/>
                <a:gd name="connsiteY72" fmla="*/ 327740 h 453405"/>
                <a:gd name="connsiteX73" fmla="*/ 207265 w 1017228"/>
                <a:gd name="connsiteY73" fmla="*/ 252715 h 453405"/>
                <a:gd name="connsiteX74" fmla="*/ 208550 w 1017228"/>
                <a:gd name="connsiteY74" fmla="*/ 249446 h 453405"/>
                <a:gd name="connsiteX75" fmla="*/ 227646 w 1017228"/>
                <a:gd name="connsiteY75" fmla="*/ 241441 h 453405"/>
                <a:gd name="connsiteX76" fmla="*/ 230988 w 1017228"/>
                <a:gd name="connsiteY76" fmla="*/ 242763 h 453405"/>
                <a:gd name="connsiteX77" fmla="*/ 740961 w 1017228"/>
                <a:gd name="connsiteY77" fmla="*/ 348047 h 453405"/>
                <a:gd name="connsiteX78" fmla="*/ 742907 w 1017228"/>
                <a:gd name="connsiteY78" fmla="*/ 357191 h 453405"/>
                <a:gd name="connsiteX79" fmla="*/ 750582 w 1017228"/>
                <a:gd name="connsiteY79" fmla="*/ 425717 h 453405"/>
                <a:gd name="connsiteX80" fmla="*/ 752822 w 1017228"/>
                <a:gd name="connsiteY80" fmla="*/ 427700 h 453405"/>
                <a:gd name="connsiteX81" fmla="*/ 988511 w 1017228"/>
                <a:gd name="connsiteY81" fmla="*/ 427700 h 453405"/>
                <a:gd name="connsiteX82" fmla="*/ 990163 w 1017228"/>
                <a:gd name="connsiteY82" fmla="*/ 425900 h 453405"/>
                <a:gd name="connsiteX83" fmla="*/ 967432 w 1017228"/>
                <a:gd name="connsiteY83" fmla="*/ 173797 h 453405"/>
                <a:gd name="connsiteX84" fmla="*/ 956708 w 1017228"/>
                <a:gd name="connsiteY84" fmla="*/ 109422 h 453405"/>
                <a:gd name="connsiteX85" fmla="*/ 915689 w 1017228"/>
                <a:gd name="connsiteY85" fmla="*/ 55806 h 453405"/>
                <a:gd name="connsiteX86" fmla="*/ 801517 w 1017228"/>
                <a:gd name="connsiteY86" fmla="*/ 42880 h 453405"/>
                <a:gd name="connsiteX87" fmla="*/ 778565 w 1017228"/>
                <a:gd name="connsiteY87" fmla="*/ 56798 h 453405"/>
                <a:gd name="connsiteX88" fmla="*/ 733212 w 1017228"/>
                <a:gd name="connsiteY88" fmla="*/ 128958 h 453405"/>
                <a:gd name="connsiteX89" fmla="*/ 725280 w 1017228"/>
                <a:gd name="connsiteY89" fmla="*/ 170602 h 453405"/>
                <a:gd name="connsiteX90" fmla="*/ 708461 w 1017228"/>
                <a:gd name="connsiteY90" fmla="*/ 218379 h 453405"/>
                <a:gd name="connsiteX91" fmla="*/ 690026 w 1017228"/>
                <a:gd name="connsiteY91" fmla="*/ 247720 h 453405"/>
                <a:gd name="connsiteX92" fmla="*/ 673574 w 1017228"/>
                <a:gd name="connsiteY92" fmla="*/ 267955 h 453405"/>
                <a:gd name="connsiteX93" fmla="*/ 544052 w 1017228"/>
                <a:gd name="connsiteY93" fmla="*/ 333432 h 453405"/>
                <a:gd name="connsiteX94" fmla="*/ 543281 w 1017228"/>
                <a:gd name="connsiteY94" fmla="*/ 335158 h 453405"/>
                <a:gd name="connsiteX95" fmla="*/ 546182 w 1017228"/>
                <a:gd name="connsiteY95" fmla="*/ 410330 h 453405"/>
                <a:gd name="connsiteX96" fmla="*/ 547026 w 1017228"/>
                <a:gd name="connsiteY96" fmla="*/ 411652 h 453405"/>
                <a:gd name="connsiteX97" fmla="*/ 722599 w 1017228"/>
                <a:gd name="connsiteY97" fmla="*/ 342466 h 453405"/>
                <a:gd name="connsiteX98" fmla="*/ 740961 w 1017228"/>
                <a:gd name="connsiteY98" fmla="*/ 348047 h 453405"/>
                <a:gd name="connsiteX99" fmla="*/ 521394 w 1017228"/>
                <a:gd name="connsiteY99" fmla="*/ 218379 h 453405"/>
                <a:gd name="connsiteX100" fmla="*/ 502261 w 1017228"/>
                <a:gd name="connsiteY100" fmla="*/ 223043 h 453405"/>
                <a:gd name="connsiteX101" fmla="*/ 496826 w 1017228"/>
                <a:gd name="connsiteY101" fmla="*/ 214119 h 453405"/>
                <a:gd name="connsiteX102" fmla="*/ 481329 w 1017228"/>
                <a:gd name="connsiteY102" fmla="*/ 177653 h 453405"/>
                <a:gd name="connsiteX103" fmla="*/ 446846 w 1017228"/>
                <a:gd name="connsiteY103" fmla="*/ 154481 h 453405"/>
                <a:gd name="connsiteX104" fmla="*/ 441852 w 1017228"/>
                <a:gd name="connsiteY104" fmla="*/ 155546 h 453405"/>
                <a:gd name="connsiteX105" fmla="*/ 415264 w 1017228"/>
                <a:gd name="connsiteY105" fmla="*/ 182133 h 453405"/>
                <a:gd name="connsiteX106" fmla="*/ 397270 w 1017228"/>
                <a:gd name="connsiteY106" fmla="*/ 182647 h 453405"/>
                <a:gd name="connsiteX107" fmla="*/ 367120 w 1017228"/>
                <a:gd name="connsiteY107" fmla="*/ 155693 h 453405"/>
                <a:gd name="connsiteX108" fmla="*/ 361134 w 1017228"/>
                <a:gd name="connsiteY108" fmla="*/ 155105 h 453405"/>
                <a:gd name="connsiteX109" fmla="*/ 332380 w 1017228"/>
                <a:gd name="connsiteY109" fmla="*/ 171667 h 453405"/>
                <a:gd name="connsiteX110" fmla="*/ 329846 w 1017228"/>
                <a:gd name="connsiteY110" fmla="*/ 178241 h 453405"/>
                <a:gd name="connsiteX111" fmla="*/ 445744 w 1017228"/>
                <a:gd name="connsiteY111" fmla="*/ 296929 h 453405"/>
                <a:gd name="connsiteX112" fmla="*/ 471450 w 1017228"/>
                <a:gd name="connsiteY112" fmla="*/ 303429 h 453405"/>
                <a:gd name="connsiteX113" fmla="*/ 497340 w 1017228"/>
                <a:gd name="connsiteY113" fmla="*/ 307836 h 453405"/>
                <a:gd name="connsiteX114" fmla="*/ 531235 w 1017228"/>
                <a:gd name="connsiteY114" fmla="*/ 309415 h 453405"/>
                <a:gd name="connsiteX115" fmla="*/ 616213 w 1017228"/>
                <a:gd name="connsiteY115" fmla="*/ 280698 h 453405"/>
                <a:gd name="connsiteX116" fmla="*/ 696122 w 1017228"/>
                <a:gd name="connsiteY116" fmla="*/ 180627 h 453405"/>
                <a:gd name="connsiteX117" fmla="*/ 695057 w 1017228"/>
                <a:gd name="connsiteY117" fmla="*/ 176992 h 453405"/>
                <a:gd name="connsiteX118" fmla="*/ 654184 w 1017228"/>
                <a:gd name="connsiteY118" fmla="*/ 154517 h 453405"/>
                <a:gd name="connsiteX119" fmla="*/ 650365 w 1017228"/>
                <a:gd name="connsiteY119" fmla="*/ 155399 h 453405"/>
                <a:gd name="connsiteX120" fmla="*/ 624328 w 1017228"/>
                <a:gd name="connsiteY120" fmla="*/ 181472 h 453405"/>
                <a:gd name="connsiteX121" fmla="*/ 604792 w 1017228"/>
                <a:gd name="connsiteY121" fmla="*/ 182023 h 453405"/>
                <a:gd name="connsiteX122" fmla="*/ 575230 w 1017228"/>
                <a:gd name="connsiteY122" fmla="*/ 155619 h 453405"/>
                <a:gd name="connsiteX123" fmla="*/ 570419 w 1017228"/>
                <a:gd name="connsiteY123" fmla="*/ 154701 h 453405"/>
                <a:gd name="connsiteX124" fmla="*/ 523817 w 1017228"/>
                <a:gd name="connsiteY124" fmla="*/ 206958 h 453405"/>
                <a:gd name="connsiteX125" fmla="*/ 521394 w 1017228"/>
                <a:gd name="connsiteY125" fmla="*/ 218379 h 45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017228" h="453405">
                  <a:moveTo>
                    <a:pt x="1017228" y="434750"/>
                  </a:moveTo>
                  <a:lnTo>
                    <a:pt x="1017228" y="443711"/>
                  </a:lnTo>
                  <a:cubicBezTo>
                    <a:pt x="1015418" y="448117"/>
                    <a:pt x="1012186" y="451349"/>
                    <a:pt x="1007533" y="453406"/>
                  </a:cubicBezTo>
                  <a:lnTo>
                    <a:pt x="736664" y="453406"/>
                  </a:lnTo>
                  <a:cubicBezTo>
                    <a:pt x="730028" y="450982"/>
                    <a:pt x="726407" y="445290"/>
                    <a:pt x="725794" y="436329"/>
                  </a:cubicBezTo>
                  <a:cubicBezTo>
                    <a:pt x="725280" y="428764"/>
                    <a:pt x="723029" y="409731"/>
                    <a:pt x="719037" y="379225"/>
                  </a:cubicBezTo>
                  <a:cubicBezTo>
                    <a:pt x="718864" y="378002"/>
                    <a:pt x="718255" y="377720"/>
                    <a:pt x="717201" y="378381"/>
                  </a:cubicBezTo>
                  <a:cubicBezTo>
                    <a:pt x="655774" y="418456"/>
                    <a:pt x="588718" y="438544"/>
                    <a:pt x="516032" y="438643"/>
                  </a:cubicBezTo>
                  <a:cubicBezTo>
                    <a:pt x="511600" y="438669"/>
                    <a:pt x="506704" y="439205"/>
                    <a:pt x="501343" y="440259"/>
                  </a:cubicBezTo>
                  <a:cubicBezTo>
                    <a:pt x="495295" y="441482"/>
                    <a:pt x="490363" y="441959"/>
                    <a:pt x="486543" y="441691"/>
                  </a:cubicBezTo>
                  <a:cubicBezTo>
                    <a:pt x="420369" y="436891"/>
                    <a:pt x="359959" y="415019"/>
                    <a:pt x="305315" y="376067"/>
                  </a:cubicBezTo>
                  <a:cubicBezTo>
                    <a:pt x="304287" y="375333"/>
                    <a:pt x="303712" y="375590"/>
                    <a:pt x="303589" y="376838"/>
                  </a:cubicBezTo>
                  <a:cubicBezTo>
                    <a:pt x="299942" y="409863"/>
                    <a:pt x="297995" y="429892"/>
                    <a:pt x="297750" y="436917"/>
                  </a:cubicBezTo>
                  <a:cubicBezTo>
                    <a:pt x="297457" y="445264"/>
                    <a:pt x="294115" y="450762"/>
                    <a:pt x="287725" y="453406"/>
                  </a:cubicBezTo>
                  <a:lnTo>
                    <a:pt x="10429" y="453406"/>
                  </a:lnTo>
                  <a:cubicBezTo>
                    <a:pt x="5631" y="451838"/>
                    <a:pt x="2154" y="448731"/>
                    <a:pt x="0" y="444078"/>
                  </a:cubicBezTo>
                  <a:lnTo>
                    <a:pt x="0" y="435228"/>
                  </a:lnTo>
                  <a:cubicBezTo>
                    <a:pt x="9670" y="335169"/>
                    <a:pt x="18961" y="235124"/>
                    <a:pt x="27873" y="135091"/>
                  </a:cubicBezTo>
                  <a:cubicBezTo>
                    <a:pt x="28926" y="123340"/>
                    <a:pt x="32500" y="109447"/>
                    <a:pt x="38596" y="93410"/>
                  </a:cubicBezTo>
                  <a:cubicBezTo>
                    <a:pt x="44153" y="78721"/>
                    <a:pt x="51020" y="66272"/>
                    <a:pt x="59198" y="56063"/>
                  </a:cubicBezTo>
                  <a:cubicBezTo>
                    <a:pt x="85687" y="22841"/>
                    <a:pt x="120207" y="4345"/>
                    <a:pt x="162756" y="575"/>
                  </a:cubicBezTo>
                  <a:cubicBezTo>
                    <a:pt x="187189" y="-1604"/>
                    <a:pt x="210802" y="2411"/>
                    <a:pt x="233595" y="12620"/>
                  </a:cubicBezTo>
                  <a:cubicBezTo>
                    <a:pt x="254356" y="21899"/>
                    <a:pt x="272167" y="36208"/>
                    <a:pt x="287027" y="55549"/>
                  </a:cubicBezTo>
                  <a:cubicBezTo>
                    <a:pt x="302769" y="76066"/>
                    <a:pt x="313174" y="98856"/>
                    <a:pt x="318242" y="123927"/>
                  </a:cubicBezTo>
                  <a:cubicBezTo>
                    <a:pt x="318634" y="125885"/>
                    <a:pt x="320237" y="133060"/>
                    <a:pt x="323053" y="145447"/>
                  </a:cubicBezTo>
                  <a:cubicBezTo>
                    <a:pt x="323346" y="146648"/>
                    <a:pt x="324007" y="146890"/>
                    <a:pt x="325036" y="146181"/>
                  </a:cubicBezTo>
                  <a:cubicBezTo>
                    <a:pt x="338134" y="137294"/>
                    <a:pt x="351072" y="131114"/>
                    <a:pt x="363852" y="127636"/>
                  </a:cubicBezTo>
                  <a:cubicBezTo>
                    <a:pt x="374391" y="124809"/>
                    <a:pt x="378284" y="130794"/>
                    <a:pt x="385298" y="137368"/>
                  </a:cubicBezTo>
                  <a:cubicBezTo>
                    <a:pt x="390292" y="142021"/>
                    <a:pt x="396363" y="147514"/>
                    <a:pt x="403513" y="153856"/>
                  </a:cubicBezTo>
                  <a:cubicBezTo>
                    <a:pt x="404442" y="154664"/>
                    <a:pt x="405375" y="154664"/>
                    <a:pt x="406304" y="153856"/>
                  </a:cubicBezTo>
                  <a:cubicBezTo>
                    <a:pt x="420699" y="141418"/>
                    <a:pt x="429024" y="134099"/>
                    <a:pt x="431275" y="131896"/>
                  </a:cubicBezTo>
                  <a:cubicBezTo>
                    <a:pt x="435708" y="127489"/>
                    <a:pt x="440173" y="125899"/>
                    <a:pt x="444679" y="127122"/>
                  </a:cubicBezTo>
                  <a:cubicBezTo>
                    <a:pt x="471487" y="134368"/>
                    <a:pt x="492687" y="148778"/>
                    <a:pt x="508284" y="170345"/>
                  </a:cubicBezTo>
                  <a:cubicBezTo>
                    <a:pt x="508945" y="171252"/>
                    <a:pt x="509606" y="171237"/>
                    <a:pt x="510267" y="170308"/>
                  </a:cubicBezTo>
                  <a:cubicBezTo>
                    <a:pt x="525811" y="147882"/>
                    <a:pt x="547074" y="133486"/>
                    <a:pt x="574055" y="127122"/>
                  </a:cubicBezTo>
                  <a:cubicBezTo>
                    <a:pt x="578388" y="126120"/>
                    <a:pt x="582244" y="127060"/>
                    <a:pt x="585622" y="129950"/>
                  </a:cubicBezTo>
                  <a:cubicBezTo>
                    <a:pt x="594535" y="137662"/>
                    <a:pt x="603481" y="145924"/>
                    <a:pt x="612467" y="154738"/>
                  </a:cubicBezTo>
                  <a:cubicBezTo>
                    <a:pt x="612992" y="155274"/>
                    <a:pt x="613862" y="155274"/>
                    <a:pt x="614413" y="154738"/>
                  </a:cubicBezTo>
                  <a:cubicBezTo>
                    <a:pt x="622713" y="146732"/>
                    <a:pt x="631379" y="138738"/>
                    <a:pt x="640413" y="130758"/>
                  </a:cubicBezTo>
                  <a:cubicBezTo>
                    <a:pt x="645077" y="126681"/>
                    <a:pt x="649704" y="126057"/>
                    <a:pt x="655873" y="127930"/>
                  </a:cubicBezTo>
                  <a:cubicBezTo>
                    <a:pt x="671565" y="132752"/>
                    <a:pt x="686600" y="139927"/>
                    <a:pt x="700969" y="149450"/>
                  </a:cubicBezTo>
                  <a:cubicBezTo>
                    <a:pt x="702023" y="150136"/>
                    <a:pt x="702670" y="149854"/>
                    <a:pt x="702916" y="148605"/>
                  </a:cubicBezTo>
                  <a:cubicBezTo>
                    <a:pt x="706099" y="132741"/>
                    <a:pt x="708398" y="122374"/>
                    <a:pt x="709820" y="117501"/>
                  </a:cubicBezTo>
                  <a:cubicBezTo>
                    <a:pt x="716136" y="96201"/>
                    <a:pt x="725915" y="77142"/>
                    <a:pt x="739161" y="60323"/>
                  </a:cubicBezTo>
                  <a:cubicBezTo>
                    <a:pt x="752701" y="43112"/>
                    <a:pt x="768969" y="29978"/>
                    <a:pt x="787966" y="20919"/>
                  </a:cubicBezTo>
                  <a:cubicBezTo>
                    <a:pt x="815777" y="7650"/>
                    <a:pt x="845059" y="4174"/>
                    <a:pt x="875808" y="10490"/>
                  </a:cubicBezTo>
                  <a:cubicBezTo>
                    <a:pt x="900291" y="15533"/>
                    <a:pt x="921980" y="26391"/>
                    <a:pt x="940881" y="43063"/>
                  </a:cubicBezTo>
                  <a:cubicBezTo>
                    <a:pt x="960124" y="60029"/>
                    <a:pt x="973943" y="80730"/>
                    <a:pt x="982341" y="105162"/>
                  </a:cubicBezTo>
                  <a:cubicBezTo>
                    <a:pt x="986627" y="117600"/>
                    <a:pt x="990347" y="141492"/>
                    <a:pt x="993505" y="176845"/>
                  </a:cubicBezTo>
                  <a:cubicBezTo>
                    <a:pt x="1001143" y="262751"/>
                    <a:pt x="1009050" y="348719"/>
                    <a:pt x="1017228" y="434750"/>
                  </a:cubicBezTo>
                  <a:close/>
                  <a:moveTo>
                    <a:pt x="230988" y="242763"/>
                  </a:moveTo>
                  <a:cubicBezTo>
                    <a:pt x="252263" y="290991"/>
                    <a:pt x="284640" y="330200"/>
                    <a:pt x="328120" y="360386"/>
                  </a:cubicBezTo>
                  <a:cubicBezTo>
                    <a:pt x="371061" y="390180"/>
                    <a:pt x="419708" y="408299"/>
                    <a:pt x="474058" y="414736"/>
                  </a:cubicBezTo>
                  <a:cubicBezTo>
                    <a:pt x="486518" y="416231"/>
                    <a:pt x="495992" y="415838"/>
                    <a:pt x="502481" y="413561"/>
                  </a:cubicBezTo>
                  <a:cubicBezTo>
                    <a:pt x="537442" y="401296"/>
                    <a:pt x="539131" y="355135"/>
                    <a:pt x="508100" y="337581"/>
                  </a:cubicBezTo>
                  <a:cubicBezTo>
                    <a:pt x="498772" y="332293"/>
                    <a:pt x="481990" y="330971"/>
                    <a:pt x="471634" y="329355"/>
                  </a:cubicBezTo>
                  <a:cubicBezTo>
                    <a:pt x="460569" y="327641"/>
                    <a:pt x="451411" y="325657"/>
                    <a:pt x="444165" y="323406"/>
                  </a:cubicBezTo>
                  <a:cubicBezTo>
                    <a:pt x="372309" y="301127"/>
                    <a:pt x="325574" y="253695"/>
                    <a:pt x="303957" y="181105"/>
                  </a:cubicBezTo>
                  <a:cubicBezTo>
                    <a:pt x="299072" y="164580"/>
                    <a:pt x="296685" y="142840"/>
                    <a:pt x="292829" y="126571"/>
                  </a:cubicBezTo>
                  <a:cubicBezTo>
                    <a:pt x="285558" y="95724"/>
                    <a:pt x="270453" y="70679"/>
                    <a:pt x="247513" y="51436"/>
                  </a:cubicBezTo>
                  <a:cubicBezTo>
                    <a:pt x="231380" y="37897"/>
                    <a:pt x="212516" y="29684"/>
                    <a:pt x="190923" y="26795"/>
                  </a:cubicBezTo>
                  <a:cubicBezTo>
                    <a:pt x="170725" y="24077"/>
                    <a:pt x="150920" y="26318"/>
                    <a:pt x="131505" y="33515"/>
                  </a:cubicBezTo>
                  <a:cubicBezTo>
                    <a:pt x="99360" y="45462"/>
                    <a:pt x="76347" y="68280"/>
                    <a:pt x="62466" y="101967"/>
                  </a:cubicBezTo>
                  <a:cubicBezTo>
                    <a:pt x="58867" y="110670"/>
                    <a:pt x="57876" y="117794"/>
                    <a:pt x="55746" y="126277"/>
                  </a:cubicBezTo>
                  <a:cubicBezTo>
                    <a:pt x="54546" y="131026"/>
                    <a:pt x="53591" y="137221"/>
                    <a:pt x="52881" y="144859"/>
                  </a:cubicBezTo>
                  <a:cubicBezTo>
                    <a:pt x="44263" y="238896"/>
                    <a:pt x="35634" y="332892"/>
                    <a:pt x="26991" y="426855"/>
                  </a:cubicBezTo>
                  <a:cubicBezTo>
                    <a:pt x="26951" y="427277"/>
                    <a:pt x="27262" y="427655"/>
                    <a:pt x="27686" y="427696"/>
                  </a:cubicBezTo>
                  <a:cubicBezTo>
                    <a:pt x="27711" y="427700"/>
                    <a:pt x="27737" y="427700"/>
                    <a:pt x="27763" y="427700"/>
                  </a:cubicBezTo>
                  <a:lnTo>
                    <a:pt x="270869" y="427700"/>
                  </a:lnTo>
                  <a:cubicBezTo>
                    <a:pt x="272118" y="427700"/>
                    <a:pt x="272803" y="427075"/>
                    <a:pt x="272926" y="425827"/>
                  </a:cubicBezTo>
                  <a:lnTo>
                    <a:pt x="279242" y="356200"/>
                  </a:lnTo>
                  <a:cubicBezTo>
                    <a:pt x="279340" y="355172"/>
                    <a:pt x="279022" y="354301"/>
                    <a:pt x="278287" y="353593"/>
                  </a:cubicBezTo>
                  <a:cubicBezTo>
                    <a:pt x="268739" y="344144"/>
                    <a:pt x="260660" y="335525"/>
                    <a:pt x="254050" y="327740"/>
                  </a:cubicBezTo>
                  <a:cubicBezTo>
                    <a:pt x="234881" y="305192"/>
                    <a:pt x="219285" y="280183"/>
                    <a:pt x="207265" y="252715"/>
                  </a:cubicBezTo>
                  <a:cubicBezTo>
                    <a:pt x="206604" y="251198"/>
                    <a:pt x="207032" y="250107"/>
                    <a:pt x="208550" y="249446"/>
                  </a:cubicBezTo>
                  <a:lnTo>
                    <a:pt x="227646" y="241441"/>
                  </a:lnTo>
                  <a:cubicBezTo>
                    <a:pt x="229188" y="240780"/>
                    <a:pt x="230302" y="241220"/>
                    <a:pt x="230988" y="242763"/>
                  </a:cubicBezTo>
                  <a:close/>
                  <a:moveTo>
                    <a:pt x="740961" y="348047"/>
                  </a:moveTo>
                  <a:cubicBezTo>
                    <a:pt x="742015" y="351400"/>
                    <a:pt x="742661" y="354448"/>
                    <a:pt x="742907" y="357191"/>
                  </a:cubicBezTo>
                  <a:cubicBezTo>
                    <a:pt x="744328" y="372736"/>
                    <a:pt x="746884" y="395578"/>
                    <a:pt x="750582" y="425717"/>
                  </a:cubicBezTo>
                  <a:cubicBezTo>
                    <a:pt x="750729" y="427039"/>
                    <a:pt x="751474" y="427700"/>
                    <a:pt x="752822" y="427700"/>
                  </a:cubicBezTo>
                  <a:lnTo>
                    <a:pt x="988511" y="427700"/>
                  </a:lnTo>
                  <a:cubicBezTo>
                    <a:pt x="989711" y="427700"/>
                    <a:pt x="990262" y="427101"/>
                    <a:pt x="990163" y="425900"/>
                  </a:cubicBezTo>
                  <a:cubicBezTo>
                    <a:pt x="980274" y="314729"/>
                    <a:pt x="972694" y="230692"/>
                    <a:pt x="967432" y="173797"/>
                  </a:cubicBezTo>
                  <a:cubicBezTo>
                    <a:pt x="964519" y="142190"/>
                    <a:pt x="960943" y="120732"/>
                    <a:pt x="956708" y="109422"/>
                  </a:cubicBezTo>
                  <a:cubicBezTo>
                    <a:pt x="948655" y="87876"/>
                    <a:pt x="934979" y="70006"/>
                    <a:pt x="915689" y="55806"/>
                  </a:cubicBezTo>
                  <a:cubicBezTo>
                    <a:pt x="883409" y="32010"/>
                    <a:pt x="839231" y="25473"/>
                    <a:pt x="801517" y="42880"/>
                  </a:cubicBezTo>
                  <a:cubicBezTo>
                    <a:pt x="792189" y="47188"/>
                    <a:pt x="784540" y="51828"/>
                    <a:pt x="778565" y="56798"/>
                  </a:cubicBezTo>
                  <a:cubicBezTo>
                    <a:pt x="756043" y="75600"/>
                    <a:pt x="740924" y="99653"/>
                    <a:pt x="733212" y="128958"/>
                  </a:cubicBezTo>
                  <a:cubicBezTo>
                    <a:pt x="731497" y="135521"/>
                    <a:pt x="728853" y="149402"/>
                    <a:pt x="725280" y="170602"/>
                  </a:cubicBezTo>
                  <a:cubicBezTo>
                    <a:pt x="723003" y="184068"/>
                    <a:pt x="717395" y="199991"/>
                    <a:pt x="708461" y="218379"/>
                  </a:cubicBezTo>
                  <a:cubicBezTo>
                    <a:pt x="703577" y="228404"/>
                    <a:pt x="695644" y="239531"/>
                    <a:pt x="690026" y="247720"/>
                  </a:cubicBezTo>
                  <a:cubicBezTo>
                    <a:pt x="684470" y="255799"/>
                    <a:pt x="678983" y="262545"/>
                    <a:pt x="673574" y="267955"/>
                  </a:cubicBezTo>
                  <a:cubicBezTo>
                    <a:pt x="638419" y="303209"/>
                    <a:pt x="595244" y="325033"/>
                    <a:pt x="544052" y="333432"/>
                  </a:cubicBezTo>
                  <a:cubicBezTo>
                    <a:pt x="542924" y="333626"/>
                    <a:pt x="542667" y="334203"/>
                    <a:pt x="543281" y="335158"/>
                  </a:cubicBezTo>
                  <a:cubicBezTo>
                    <a:pt x="558950" y="359689"/>
                    <a:pt x="559916" y="384745"/>
                    <a:pt x="546182" y="410330"/>
                  </a:cubicBezTo>
                  <a:cubicBezTo>
                    <a:pt x="545642" y="411310"/>
                    <a:pt x="545925" y="411751"/>
                    <a:pt x="547026" y="411652"/>
                  </a:cubicBezTo>
                  <a:cubicBezTo>
                    <a:pt x="611339" y="405897"/>
                    <a:pt x="669865" y="382835"/>
                    <a:pt x="722599" y="342466"/>
                  </a:cubicBezTo>
                  <a:cubicBezTo>
                    <a:pt x="728328" y="338096"/>
                    <a:pt x="738574" y="340446"/>
                    <a:pt x="740961" y="348047"/>
                  </a:cubicBezTo>
                  <a:close/>
                  <a:moveTo>
                    <a:pt x="521394" y="218379"/>
                  </a:moveTo>
                  <a:cubicBezTo>
                    <a:pt x="517574" y="225283"/>
                    <a:pt x="508945" y="228000"/>
                    <a:pt x="502261" y="223043"/>
                  </a:cubicBezTo>
                  <a:cubicBezTo>
                    <a:pt x="498783" y="220498"/>
                    <a:pt x="496973" y="217523"/>
                    <a:pt x="496826" y="214119"/>
                  </a:cubicBezTo>
                  <a:cubicBezTo>
                    <a:pt x="496139" y="199823"/>
                    <a:pt x="490976" y="187667"/>
                    <a:pt x="481329" y="177653"/>
                  </a:cubicBezTo>
                  <a:cubicBezTo>
                    <a:pt x="471094" y="167051"/>
                    <a:pt x="459600" y="159328"/>
                    <a:pt x="446846" y="154481"/>
                  </a:cubicBezTo>
                  <a:cubicBezTo>
                    <a:pt x="444936" y="153772"/>
                    <a:pt x="443273" y="154125"/>
                    <a:pt x="441852" y="155546"/>
                  </a:cubicBezTo>
                  <a:lnTo>
                    <a:pt x="415264" y="182133"/>
                  </a:lnTo>
                  <a:cubicBezTo>
                    <a:pt x="410340" y="187054"/>
                    <a:pt x="402440" y="187282"/>
                    <a:pt x="397270" y="182647"/>
                  </a:cubicBezTo>
                  <a:lnTo>
                    <a:pt x="367120" y="155693"/>
                  </a:lnTo>
                  <a:cubicBezTo>
                    <a:pt x="365453" y="154224"/>
                    <a:pt x="363037" y="153985"/>
                    <a:pt x="361134" y="155105"/>
                  </a:cubicBezTo>
                  <a:lnTo>
                    <a:pt x="332380" y="171667"/>
                  </a:lnTo>
                  <a:cubicBezTo>
                    <a:pt x="329785" y="173184"/>
                    <a:pt x="328940" y="175376"/>
                    <a:pt x="329846" y="178241"/>
                  </a:cubicBezTo>
                  <a:cubicBezTo>
                    <a:pt x="349016" y="238051"/>
                    <a:pt x="387648" y="277613"/>
                    <a:pt x="445744" y="296929"/>
                  </a:cubicBezTo>
                  <a:cubicBezTo>
                    <a:pt x="455854" y="300282"/>
                    <a:pt x="464425" y="302449"/>
                    <a:pt x="471450" y="303429"/>
                  </a:cubicBezTo>
                  <a:cubicBezTo>
                    <a:pt x="482908" y="304997"/>
                    <a:pt x="491538" y="306466"/>
                    <a:pt x="497340" y="307836"/>
                  </a:cubicBezTo>
                  <a:cubicBezTo>
                    <a:pt x="508089" y="310359"/>
                    <a:pt x="519385" y="310884"/>
                    <a:pt x="531235" y="309415"/>
                  </a:cubicBezTo>
                  <a:cubicBezTo>
                    <a:pt x="562182" y="305570"/>
                    <a:pt x="590506" y="296000"/>
                    <a:pt x="616213" y="280698"/>
                  </a:cubicBezTo>
                  <a:cubicBezTo>
                    <a:pt x="655066" y="257562"/>
                    <a:pt x="681701" y="224207"/>
                    <a:pt x="696122" y="180627"/>
                  </a:cubicBezTo>
                  <a:cubicBezTo>
                    <a:pt x="696540" y="179320"/>
                    <a:pt x="696118" y="177884"/>
                    <a:pt x="695057" y="176992"/>
                  </a:cubicBezTo>
                  <a:cubicBezTo>
                    <a:pt x="683111" y="167249"/>
                    <a:pt x="669487" y="159758"/>
                    <a:pt x="654184" y="154517"/>
                  </a:cubicBezTo>
                  <a:cubicBezTo>
                    <a:pt x="652715" y="154029"/>
                    <a:pt x="651441" y="154323"/>
                    <a:pt x="650365" y="155399"/>
                  </a:cubicBezTo>
                  <a:lnTo>
                    <a:pt x="624328" y="181472"/>
                  </a:lnTo>
                  <a:cubicBezTo>
                    <a:pt x="618996" y="186815"/>
                    <a:pt x="610418" y="187058"/>
                    <a:pt x="604792" y="182023"/>
                  </a:cubicBezTo>
                  <a:lnTo>
                    <a:pt x="575230" y="155619"/>
                  </a:lnTo>
                  <a:cubicBezTo>
                    <a:pt x="573922" y="154444"/>
                    <a:pt x="572068" y="154091"/>
                    <a:pt x="570419" y="154701"/>
                  </a:cubicBezTo>
                  <a:cubicBezTo>
                    <a:pt x="547577" y="163368"/>
                    <a:pt x="526535" y="181582"/>
                    <a:pt x="523817" y="206958"/>
                  </a:cubicBezTo>
                  <a:cubicBezTo>
                    <a:pt x="523182" y="212786"/>
                    <a:pt x="522374" y="216590"/>
                    <a:pt x="521394" y="218379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F1A25-3FA5-147B-A72D-5143F0D9E39A}"/>
              </a:ext>
            </a:extLst>
          </p:cNvPr>
          <p:cNvGrpSpPr/>
          <p:nvPr/>
        </p:nvGrpSpPr>
        <p:grpSpPr>
          <a:xfrm>
            <a:off x="6732588" y="2410175"/>
            <a:ext cx="4925973" cy="2037651"/>
            <a:chOff x="6833256" y="1017891"/>
            <a:chExt cx="4925973" cy="2037651"/>
          </a:xfrm>
        </p:grpSpPr>
        <p:sp>
          <p:nvSpPr>
            <p:cNvPr id="466" name="Google Shape;466;p39"/>
            <p:cNvSpPr txBox="1"/>
            <p:nvPr/>
          </p:nvSpPr>
          <p:spPr>
            <a:xfrm>
              <a:off x="6833256" y="1017891"/>
              <a:ext cx="4925973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  <a:tabLst/>
                <a:defRPr/>
              </a:pPr>
              <a:r>
                <a:rPr kumimoji="0" lang="en-I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YInterstate" panose="02000503020000020004" pitchFamily="2" charset="0"/>
                </a:rPr>
                <a:t>Quick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  <a:sym typeface="Montserrat SemiBold"/>
                </a:rPr>
                <a:t> </a:t>
              </a:r>
              <a:r>
                <a:rPr kumimoji="0" lang="en-IN" sz="5400" b="0" i="0" u="none" strike="noStrike" kern="0" cap="none" spc="0" normalizeH="0" baseline="0" noProof="0" dirty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introduction</a:t>
              </a:r>
              <a:endPara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75" name="Google Shape;475;p39"/>
            <p:cNvCxnSpPr>
              <a:cxnSpLocks/>
            </p:cNvCxnSpPr>
            <p:nvPr/>
          </p:nvCxnSpPr>
          <p:spPr>
            <a:xfrm>
              <a:off x="9057190" y="3055542"/>
              <a:ext cx="478104" cy="0"/>
            </a:xfrm>
            <a:prstGeom prst="straightConnector1">
              <a:avLst/>
            </a:prstGeom>
            <a:ln w="50800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14509"/>
          </a:srgbClr>
        </a:solidFill>
        <a:effectLst/>
      </p:bgPr>
    </p:bg>
    <p:spTree>
      <p:nvGrpSpPr>
        <p:cNvPr id="1" name="Shape 794">
          <a:extLst>
            <a:ext uri="{FF2B5EF4-FFF2-40B4-BE49-F238E27FC236}">
              <a16:creationId xmlns:a16="http://schemas.microsoft.com/office/drawing/2014/main" id="{466A5E9A-5487-2B9C-BD53-2650AB93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1">
            <a:extLst>
              <a:ext uri="{FF2B5EF4-FFF2-40B4-BE49-F238E27FC236}">
                <a16:creationId xmlns:a16="http://schemas.microsoft.com/office/drawing/2014/main" id="{16E9EDCF-FE7C-721B-1916-933FA06F4D7F}"/>
              </a:ext>
            </a:extLst>
          </p:cNvPr>
          <p:cNvSpPr txBox="1"/>
          <p:nvPr/>
        </p:nvSpPr>
        <p:spPr>
          <a:xfrm>
            <a:off x="538479" y="542950"/>
            <a:ext cx="1150811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500"/>
              <a:defRPr/>
            </a:pPr>
            <a:r>
              <a:rPr lang="en-IN" sz="3600" dirty="0">
                <a:solidFill>
                  <a:srgbClr val="000000"/>
                </a:solidFill>
              </a:rPr>
              <a:t>Tell us about yourself. </a:t>
            </a:r>
            <a:br>
              <a:rPr lang="en-IN" sz="4000" dirty="0">
                <a:solidFill>
                  <a:srgbClr val="000000"/>
                </a:solidFill>
              </a:rPr>
            </a:br>
            <a:r>
              <a:rPr lang="en-IN" sz="2800" kern="0" dirty="0">
                <a:solidFill>
                  <a:schemeClr val="tx2">
                    <a:lumMod val="50000"/>
                  </a:schemeClr>
                </a:solidFill>
                <a:latin typeface="EYInterstate" panose="02000503020000020004" pitchFamily="2" charset="0"/>
              </a:rPr>
              <a:t>Highlight a technical skill or skills each member brings to the team</a:t>
            </a:r>
            <a:endParaRPr lang="en-IN" sz="4000" kern="0" dirty="0">
              <a:solidFill>
                <a:schemeClr val="tx2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559B6-91EE-D64F-CE9F-391A4B1DCAFA}"/>
              </a:ext>
            </a:extLst>
          </p:cNvPr>
          <p:cNvCxnSpPr/>
          <p:nvPr/>
        </p:nvCxnSpPr>
        <p:spPr>
          <a:xfrm>
            <a:off x="538480" y="456869"/>
            <a:ext cx="1115863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8550AE-EC45-7CFA-0FCC-CFB9ADAEE1C8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32000">
                  <a:srgbClr val="FFE600"/>
                </a:gs>
                <a:gs pos="93000">
                  <a:srgbClr val="32FFFF"/>
                </a:gs>
                <a:gs pos="66000">
                  <a:srgbClr val="FF32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A5780EE9-2A67-9889-B6AD-86CCB977A790}"/>
              </a:ext>
            </a:extLst>
          </p:cNvPr>
          <p:cNvGrpSpPr/>
          <p:nvPr/>
        </p:nvGrpSpPr>
        <p:grpSpPr>
          <a:xfrm>
            <a:off x="554111" y="1886196"/>
            <a:ext cx="2669249" cy="1066318"/>
            <a:chOff x="461832" y="1412359"/>
            <a:chExt cx="2669249" cy="1066318"/>
          </a:xfrm>
        </p:grpSpPr>
        <p:sp>
          <p:nvSpPr>
            <p:cNvPr id="808" name="Rechteck 58" descr="Creative listing layouts&#10;9 Pointer layout">
              <a:extLst>
                <a:ext uri="{FF2B5EF4-FFF2-40B4-BE49-F238E27FC236}">
                  <a16:creationId xmlns:a16="http://schemas.microsoft.com/office/drawing/2014/main" id="{C135AAE9-E2BF-F2FA-3933-59A29D151DD5}"/>
                </a:ext>
              </a:extLst>
            </p:cNvPr>
            <p:cNvSpPr/>
            <p:nvPr/>
          </p:nvSpPr>
          <p:spPr bwMode="gray">
            <a:xfrm>
              <a:off x="1173705" y="1676611"/>
              <a:ext cx="1957376" cy="2046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xyz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09" name="Google Shape;743;p48">
              <a:extLst>
                <a:ext uri="{FF2B5EF4-FFF2-40B4-BE49-F238E27FC236}">
                  <a16:creationId xmlns:a16="http://schemas.microsoft.com/office/drawing/2014/main" id="{FA590941-C770-66B1-5E8B-EA8468134B4C}"/>
                </a:ext>
              </a:extLst>
            </p:cNvPr>
            <p:cNvSpPr txBox="1"/>
            <p:nvPr/>
          </p:nvSpPr>
          <p:spPr>
            <a:xfrm rot="-5400000">
              <a:off x="244144" y="1630047"/>
              <a:ext cx="1066318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EYInterstate" panose="02000503020000020004" pitchFamily="2" charset="0"/>
                  <a:sym typeface="Montserrat SemiBold"/>
                </a:rPr>
                <a:t>01#</a:t>
              </a:r>
              <a:endParaRPr kumimoji="0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EYInterstate" panose="02000503020000020004" pitchFamily="2" charset="0"/>
                <a:sym typeface="Montserrat"/>
              </a:endParaRPr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BC2EDF67-9815-6354-0745-798972F15CC3}"/>
              </a:ext>
            </a:extLst>
          </p:cNvPr>
          <p:cNvGrpSpPr/>
          <p:nvPr/>
        </p:nvGrpSpPr>
        <p:grpSpPr>
          <a:xfrm>
            <a:off x="554111" y="4175777"/>
            <a:ext cx="2669249" cy="1066318"/>
            <a:chOff x="461832" y="1412359"/>
            <a:chExt cx="2669249" cy="1066318"/>
          </a:xfrm>
        </p:grpSpPr>
        <p:sp>
          <p:nvSpPr>
            <p:cNvPr id="811" name="Rechteck 58" descr="Creative listing layouts&#10;9 Pointer layout">
              <a:extLst>
                <a:ext uri="{FF2B5EF4-FFF2-40B4-BE49-F238E27FC236}">
                  <a16:creationId xmlns:a16="http://schemas.microsoft.com/office/drawing/2014/main" id="{87641B73-B826-E8A4-01FB-0AE2AF1CAEDC}"/>
                </a:ext>
              </a:extLst>
            </p:cNvPr>
            <p:cNvSpPr/>
            <p:nvPr/>
          </p:nvSpPr>
          <p:spPr bwMode="gray">
            <a:xfrm>
              <a:off x="1173705" y="1676611"/>
              <a:ext cx="1957376" cy="2046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xyz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12" name="Google Shape;743;p48">
              <a:extLst>
                <a:ext uri="{FF2B5EF4-FFF2-40B4-BE49-F238E27FC236}">
                  <a16:creationId xmlns:a16="http://schemas.microsoft.com/office/drawing/2014/main" id="{D323FEB4-87D8-6B82-759E-EB55D8D680C1}"/>
                </a:ext>
              </a:extLst>
            </p:cNvPr>
            <p:cNvSpPr txBox="1"/>
            <p:nvPr/>
          </p:nvSpPr>
          <p:spPr>
            <a:xfrm rot="-5400000">
              <a:off x="244144" y="1630047"/>
              <a:ext cx="1066318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  <a:tabLst/>
                <a:defRPr/>
              </a:pP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EYInterstate" panose="02000503020000020004" pitchFamily="2" charset="0"/>
                  <a:ea typeface="Montserrat SemiBold"/>
                  <a:cs typeface="Montserrat SemiBold"/>
                  <a:sym typeface="Montserrat SemiBold"/>
                </a:rPr>
                <a:t>02#</a:t>
              </a:r>
              <a:endParaRPr kumimoji="0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EYInterstate" panose="02000503020000020004" pitchFamily="2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D005CF74-3334-2C7A-C4E6-AA23D5E12221}"/>
              </a:ext>
            </a:extLst>
          </p:cNvPr>
          <p:cNvGrpSpPr/>
          <p:nvPr/>
        </p:nvGrpSpPr>
        <p:grpSpPr>
          <a:xfrm>
            <a:off x="4394611" y="1886196"/>
            <a:ext cx="2669229" cy="1066318"/>
            <a:chOff x="461852" y="1412359"/>
            <a:chExt cx="2669229" cy="1066318"/>
          </a:xfrm>
        </p:grpSpPr>
        <p:sp>
          <p:nvSpPr>
            <p:cNvPr id="817" name="Rechteck 58" descr="Creative listing layouts&#10;9 Pointer layout">
              <a:extLst>
                <a:ext uri="{FF2B5EF4-FFF2-40B4-BE49-F238E27FC236}">
                  <a16:creationId xmlns:a16="http://schemas.microsoft.com/office/drawing/2014/main" id="{A4E28FBE-C901-2F3B-D749-9F651C5E266E}"/>
                </a:ext>
              </a:extLst>
            </p:cNvPr>
            <p:cNvSpPr/>
            <p:nvPr/>
          </p:nvSpPr>
          <p:spPr bwMode="gray">
            <a:xfrm>
              <a:off x="1173705" y="1676611"/>
              <a:ext cx="1957376" cy="2046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EYInterstate Light"/>
                  <a:ea typeface="+mn-ea"/>
                  <a:cs typeface="Arial" panose="020B0604020202020204" pitchFamily="34" charset="0"/>
                </a:rPr>
                <a:t>xyz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18" name="Google Shape;743;p48">
              <a:extLst>
                <a:ext uri="{FF2B5EF4-FFF2-40B4-BE49-F238E27FC236}">
                  <a16:creationId xmlns:a16="http://schemas.microsoft.com/office/drawing/2014/main" id="{DDC4A118-9D8F-2D46-01FC-447DBD3E57F8}"/>
                </a:ext>
              </a:extLst>
            </p:cNvPr>
            <p:cNvSpPr txBox="1"/>
            <p:nvPr/>
          </p:nvSpPr>
          <p:spPr>
            <a:xfrm rot="16200000">
              <a:off x="244144" y="1630067"/>
              <a:ext cx="1066318" cy="630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  <a:sym typeface="Montserrat SemiBold"/>
                </a:rPr>
                <a:t>03#</a:t>
              </a:r>
              <a:endParaRPr kumimoji="0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Montserrat"/>
              </a:endParaRPr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D55FAC30-63C4-7869-604D-3FF157520543}"/>
              </a:ext>
            </a:extLst>
          </p:cNvPr>
          <p:cNvGrpSpPr/>
          <p:nvPr/>
        </p:nvGrpSpPr>
        <p:grpSpPr>
          <a:xfrm>
            <a:off x="4394611" y="4175777"/>
            <a:ext cx="2669229" cy="1066318"/>
            <a:chOff x="461852" y="1412359"/>
            <a:chExt cx="2669229" cy="1066318"/>
          </a:xfrm>
        </p:grpSpPr>
        <p:sp>
          <p:nvSpPr>
            <p:cNvPr id="820" name="Rechteck 58" descr="Creative listing layouts&#10;9 Pointer layout">
              <a:extLst>
                <a:ext uri="{FF2B5EF4-FFF2-40B4-BE49-F238E27FC236}">
                  <a16:creationId xmlns:a16="http://schemas.microsoft.com/office/drawing/2014/main" id="{42C4098F-3442-1ECB-9249-DF0D9EADD1E1}"/>
                </a:ext>
              </a:extLst>
            </p:cNvPr>
            <p:cNvSpPr/>
            <p:nvPr/>
          </p:nvSpPr>
          <p:spPr bwMode="gray">
            <a:xfrm>
              <a:off x="1173705" y="1737571"/>
              <a:ext cx="1957376" cy="2046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xyz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1" name="Google Shape;743;p48">
              <a:extLst>
                <a:ext uri="{FF2B5EF4-FFF2-40B4-BE49-F238E27FC236}">
                  <a16:creationId xmlns:a16="http://schemas.microsoft.com/office/drawing/2014/main" id="{1F3055FC-D532-2E00-AA16-4D973450EC4C}"/>
                </a:ext>
              </a:extLst>
            </p:cNvPr>
            <p:cNvSpPr txBox="1"/>
            <p:nvPr/>
          </p:nvSpPr>
          <p:spPr>
            <a:xfrm rot="16200000">
              <a:off x="244144" y="1630067"/>
              <a:ext cx="1066318" cy="630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  <a:sym typeface="Montserrat SemiBold"/>
                </a:rPr>
                <a:t>04#</a:t>
              </a:r>
              <a:endParaRPr kumimoji="0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Montserrat"/>
              </a:endParaRPr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E3CC175E-40E4-090E-83A2-1230AE24EF38}"/>
              </a:ext>
            </a:extLst>
          </p:cNvPr>
          <p:cNvGrpSpPr/>
          <p:nvPr/>
        </p:nvGrpSpPr>
        <p:grpSpPr>
          <a:xfrm>
            <a:off x="8367362" y="1886196"/>
            <a:ext cx="2669229" cy="1066318"/>
            <a:chOff x="461852" y="1412359"/>
            <a:chExt cx="2669229" cy="1066318"/>
          </a:xfrm>
        </p:grpSpPr>
        <p:sp>
          <p:nvSpPr>
            <p:cNvPr id="826" name="Rechteck 58" descr="Creative listing layouts&#10;9 Pointer layout">
              <a:extLst>
                <a:ext uri="{FF2B5EF4-FFF2-40B4-BE49-F238E27FC236}">
                  <a16:creationId xmlns:a16="http://schemas.microsoft.com/office/drawing/2014/main" id="{F75B3E74-B209-D5BF-5B8C-0EDB5271CEF6}"/>
                </a:ext>
              </a:extLst>
            </p:cNvPr>
            <p:cNvSpPr/>
            <p:nvPr/>
          </p:nvSpPr>
          <p:spPr bwMode="gray">
            <a:xfrm>
              <a:off x="1173705" y="1722331"/>
              <a:ext cx="1957376" cy="2046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EYInterstate Light"/>
                  <a:ea typeface="+mn-ea"/>
                  <a:cs typeface="Arial" panose="020B0604020202020204" pitchFamily="34" charset="0"/>
                </a:rPr>
                <a:t>xyz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7" name="Google Shape;743;p48">
              <a:extLst>
                <a:ext uri="{FF2B5EF4-FFF2-40B4-BE49-F238E27FC236}">
                  <a16:creationId xmlns:a16="http://schemas.microsoft.com/office/drawing/2014/main" id="{6D0F1060-ABB6-959F-39CE-81F40AF9347C}"/>
                </a:ext>
              </a:extLst>
            </p:cNvPr>
            <p:cNvSpPr txBox="1"/>
            <p:nvPr/>
          </p:nvSpPr>
          <p:spPr>
            <a:xfrm rot="16200000">
              <a:off x="244144" y="1630067"/>
              <a:ext cx="1066318" cy="630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  <a:sym typeface="Montserrat SemiBold"/>
                </a:rPr>
                <a:t>05#</a:t>
              </a:r>
              <a:endParaRPr kumimoji="0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Montserrat"/>
              </a:endParaRPr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B4FFC7EB-B17A-A1D3-C525-3056D64498CA}"/>
              </a:ext>
            </a:extLst>
          </p:cNvPr>
          <p:cNvGrpSpPr/>
          <p:nvPr/>
        </p:nvGrpSpPr>
        <p:grpSpPr>
          <a:xfrm>
            <a:off x="8367362" y="4175777"/>
            <a:ext cx="2669229" cy="1066318"/>
            <a:chOff x="461852" y="1412359"/>
            <a:chExt cx="2669229" cy="1066318"/>
          </a:xfrm>
        </p:grpSpPr>
        <p:sp>
          <p:nvSpPr>
            <p:cNvPr id="829" name="Rechteck 58" descr="Creative listing layouts&#10;9 Pointer layout">
              <a:extLst>
                <a:ext uri="{FF2B5EF4-FFF2-40B4-BE49-F238E27FC236}">
                  <a16:creationId xmlns:a16="http://schemas.microsoft.com/office/drawing/2014/main" id="{CC599E83-197F-4646-A9C7-723EAFA95A3F}"/>
                </a:ext>
              </a:extLst>
            </p:cNvPr>
            <p:cNvSpPr/>
            <p:nvPr/>
          </p:nvSpPr>
          <p:spPr bwMode="gray">
            <a:xfrm>
              <a:off x="1173705" y="1752811"/>
              <a:ext cx="1957376" cy="2046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xyz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30" name="Google Shape;743;p48">
              <a:extLst>
                <a:ext uri="{FF2B5EF4-FFF2-40B4-BE49-F238E27FC236}">
                  <a16:creationId xmlns:a16="http://schemas.microsoft.com/office/drawing/2014/main" id="{E0E3384F-E9D4-6E90-6195-A8015C31A065}"/>
                </a:ext>
              </a:extLst>
            </p:cNvPr>
            <p:cNvSpPr txBox="1"/>
            <p:nvPr/>
          </p:nvSpPr>
          <p:spPr>
            <a:xfrm rot="16200000">
              <a:off x="244144" y="1630067"/>
              <a:ext cx="1066318" cy="630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  <a:sym typeface="Montserrat SemiBold"/>
                </a:rPr>
                <a:t>06#</a:t>
              </a:r>
              <a:endParaRPr kumimoji="0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Montserrat"/>
              </a:endParaRPr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1088EA88-3201-ED41-E41F-6C534C02BA31}"/>
              </a:ext>
            </a:extLst>
          </p:cNvPr>
          <p:cNvGrpSpPr/>
          <p:nvPr/>
        </p:nvGrpSpPr>
        <p:grpSpPr>
          <a:xfrm>
            <a:off x="696696" y="3896514"/>
            <a:ext cx="3060803" cy="0"/>
            <a:chOff x="604417" y="2034182"/>
            <a:chExt cx="3060803" cy="0"/>
          </a:xfrm>
        </p:grpSpPr>
        <p:cxnSp>
          <p:nvCxnSpPr>
            <p:cNvPr id="835" name="Straight Connector 834">
              <a:extLst>
                <a:ext uri="{FF2B5EF4-FFF2-40B4-BE49-F238E27FC236}">
                  <a16:creationId xmlns:a16="http://schemas.microsoft.com/office/drawing/2014/main" id="{2E4716E7-C96D-0BFA-F991-E75E6EAA433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36" name="Straight Connector 835">
              <a:extLst>
                <a:ext uri="{FF2B5EF4-FFF2-40B4-BE49-F238E27FC236}">
                  <a16:creationId xmlns:a16="http://schemas.microsoft.com/office/drawing/2014/main" id="{AB0DF1ED-D2F9-6F6B-B1E0-07A259DE9A3B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F1F14388-44BD-7A96-BA89-6D2DFAB62C6E}"/>
              </a:ext>
            </a:extLst>
          </p:cNvPr>
          <p:cNvGrpSpPr/>
          <p:nvPr/>
        </p:nvGrpSpPr>
        <p:grpSpPr>
          <a:xfrm>
            <a:off x="4468596" y="3896514"/>
            <a:ext cx="3060803" cy="0"/>
            <a:chOff x="604417" y="2034182"/>
            <a:chExt cx="3060803" cy="0"/>
          </a:xfrm>
        </p:grpSpPr>
        <p:cxnSp>
          <p:nvCxnSpPr>
            <p:cNvPr id="841" name="Straight Connector 840">
              <a:extLst>
                <a:ext uri="{FF2B5EF4-FFF2-40B4-BE49-F238E27FC236}">
                  <a16:creationId xmlns:a16="http://schemas.microsoft.com/office/drawing/2014/main" id="{83A773AA-1C89-55B4-9F61-D0A7DBA8FFD9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42" name="Straight Connector 841">
              <a:extLst>
                <a:ext uri="{FF2B5EF4-FFF2-40B4-BE49-F238E27FC236}">
                  <a16:creationId xmlns:a16="http://schemas.microsoft.com/office/drawing/2014/main" id="{5CC76366-A8BB-6DDC-4D73-16707209AB33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22FCF755-09E6-13CB-CABD-899137EFBB8A}"/>
              </a:ext>
            </a:extLst>
          </p:cNvPr>
          <p:cNvGrpSpPr/>
          <p:nvPr/>
        </p:nvGrpSpPr>
        <p:grpSpPr>
          <a:xfrm>
            <a:off x="8367342" y="3896514"/>
            <a:ext cx="3060803" cy="0"/>
            <a:chOff x="604417" y="2034182"/>
            <a:chExt cx="3060803" cy="0"/>
          </a:xfrm>
        </p:grpSpPr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0BB012B7-29F5-8ABC-5BDE-9E561F27E033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70F3232F-1129-E366-D01E-32BF8777101F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5315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2E43A9-2DDA-0E8F-5F8C-849E1F1BDC4D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6B56E-2CAA-70DC-713A-D2CB5C199EA1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136B6-EFDC-2774-54B6-EF18DF19C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B44BB-87E1-BF5D-7A93-0FDE726C69E0}"/>
              </a:ext>
            </a:extLst>
          </p:cNvPr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62B48-78B8-EA94-A692-4954BEF40558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EBCC31-794E-FAE0-8F22-ED33EEC05076}"/>
              </a:ext>
            </a:extLst>
          </p:cNvPr>
          <p:cNvGrpSpPr/>
          <p:nvPr/>
        </p:nvGrpSpPr>
        <p:grpSpPr>
          <a:xfrm>
            <a:off x="331316" y="1320731"/>
            <a:ext cx="3153828" cy="4216539"/>
            <a:chOff x="470216" y="-14872"/>
            <a:chExt cx="3153828" cy="42165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98954-2F81-438B-32F8-99D8E14F8C2B}"/>
                </a:ext>
              </a:extLst>
            </p:cNvPr>
            <p:cNvSpPr/>
            <p:nvPr/>
          </p:nvSpPr>
          <p:spPr>
            <a:xfrm>
              <a:off x="470216" y="-14872"/>
              <a:ext cx="3153828" cy="4216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Problem statement you wish to address and why </a:t>
              </a:r>
              <a:br>
                <a:rPr kumimoji="0" lang="en-I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</a:b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10000"/>
                      <a:lumOff val="90000"/>
                    </a:schemeClr>
                  </a:solidFill>
                  <a:effectLst/>
                  <a:uLnTx/>
                  <a:uFillTx/>
                </a:rPr>
                <a:t>(Provide detailed explanation)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LnTx/>
                <a:uFillTx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CC2C3C-AD34-CC52-4AB0-7456C1B740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970" y="4142671"/>
              <a:ext cx="1181718" cy="0"/>
            </a:xfrm>
            <a:prstGeom prst="line">
              <a:avLst/>
            </a:prstGeom>
            <a:noFill/>
            <a:ln w="50800" cap="flat" cmpd="sng" algn="ctr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AC52-E221-AAB0-BDA7-29240BF2B5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B7EC-03BC-E244-1BCF-E66FAE02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B62E82-425A-6010-2A97-1902361DAE50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AAB62-8A5B-FD14-1BFC-8DC5B8A01E19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65950-2B7A-937F-CF3D-B80A2B1B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877BF7-D5CB-8003-3895-544E117CDEE1}"/>
              </a:ext>
            </a:extLst>
          </p:cNvPr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EA088-C5AB-D510-09CE-C4C94FE34173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4679-509B-7E86-9885-6FFA670A20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2BE8B0-B578-C5B4-21B7-D14AE39C0BC1}"/>
              </a:ext>
            </a:extLst>
          </p:cNvPr>
          <p:cNvGrpSpPr/>
          <p:nvPr/>
        </p:nvGrpSpPr>
        <p:grpSpPr>
          <a:xfrm>
            <a:off x="353965" y="529895"/>
            <a:ext cx="3260522" cy="5798210"/>
            <a:chOff x="388690" y="577664"/>
            <a:chExt cx="3260522" cy="57982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EB3614-5485-F8CD-D65B-C0B278567C6B}"/>
                </a:ext>
              </a:extLst>
            </p:cNvPr>
            <p:cNvSpPr/>
            <p:nvPr/>
          </p:nvSpPr>
          <p:spPr>
            <a:xfrm>
              <a:off x="388690" y="577664"/>
              <a:ext cx="3260522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Describe your approach to solving the problem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453F7A-CE06-A382-51AA-D06372081A49}"/>
                </a:ext>
              </a:extLst>
            </p:cNvPr>
            <p:cNvSpPr txBox="1"/>
            <p:nvPr/>
          </p:nvSpPr>
          <p:spPr>
            <a:xfrm>
              <a:off x="388690" y="4036338"/>
              <a:ext cx="302799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kern="0" dirty="0">
                  <a:solidFill>
                    <a:schemeClr val="bg1">
                      <a:lumMod val="10000"/>
                      <a:lumOff val="90000"/>
                    </a:schemeClr>
                  </a:solidFill>
                </a:rPr>
                <a:t>(Describing Output Form Factor [Mobile App/Web App/Faceless Agent Execution/Chat Bot/Voice Bot Etc], Key User Group, User Journey.</a:t>
              </a:r>
              <a:endParaRPr lang="en-US" sz="2000" kern="0" dirty="0">
                <a:solidFill>
                  <a:schemeClr val="bg1">
                    <a:lumMod val="10000"/>
                    <a:lumOff val="90000"/>
                  </a:schemeClr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CC2C3C-AD34-CC52-4AB0-7456C1B74099}"/>
                </a:ext>
              </a:extLst>
            </p:cNvPr>
            <p:cNvCxnSpPr>
              <a:cxnSpLocks/>
            </p:cNvCxnSpPr>
            <p:nvPr/>
          </p:nvCxnSpPr>
          <p:spPr>
            <a:xfrm>
              <a:off x="498945" y="6375874"/>
              <a:ext cx="1181718" cy="0"/>
            </a:xfrm>
            <a:prstGeom prst="line">
              <a:avLst/>
            </a:prstGeom>
            <a:noFill/>
            <a:ln w="50800" cap="flat" cmpd="sng" algn="ctr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6136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C101-603E-EBCF-61A6-4D5995032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9084E2-7BE9-5326-8437-4D0D20CDC56F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4EE02-819A-F54A-B50C-D2B901E7BFC0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03894-D8F4-E839-77BE-E9B6DB44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266D5D-E24D-B024-69A5-2BA1AF29071B}"/>
              </a:ext>
            </a:extLst>
          </p:cNvPr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41C13-0708-1278-795A-FA7E3F0248D7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40FB-3EB5-7766-3475-616851B65F5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20DBA-9A91-18D9-62EE-F411D1998964}"/>
              </a:ext>
            </a:extLst>
          </p:cNvPr>
          <p:cNvGrpSpPr/>
          <p:nvPr/>
        </p:nvGrpSpPr>
        <p:grpSpPr>
          <a:xfrm>
            <a:off x="353965" y="1787712"/>
            <a:ext cx="3260522" cy="3282576"/>
            <a:chOff x="388690" y="1912680"/>
            <a:chExt cx="3260522" cy="32825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B6ADE4-0935-91A6-15FF-1359D60C6B91}"/>
                </a:ext>
              </a:extLst>
            </p:cNvPr>
            <p:cNvSpPr/>
            <p:nvPr/>
          </p:nvSpPr>
          <p:spPr>
            <a:xfrm>
              <a:off x="388690" y="1912680"/>
              <a:ext cx="3260522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Planned solution design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303B47-175E-74EE-0F84-7EC3889C61BC}"/>
                </a:ext>
              </a:extLst>
            </p:cNvPr>
            <p:cNvSpPr txBox="1"/>
            <p:nvPr/>
          </p:nvSpPr>
          <p:spPr>
            <a:xfrm>
              <a:off x="388690" y="3978463"/>
              <a:ext cx="302799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kern="0" dirty="0">
                  <a:solidFill>
                    <a:schemeClr val="bg1">
                      <a:lumMod val="10000"/>
                      <a:lumOff val="90000"/>
                    </a:schemeClr>
                  </a:solidFill>
                </a:rPr>
                <a:t>(Diagram and Key Technology components planned for use)</a:t>
              </a:r>
              <a:endParaRPr lang="en-US" sz="2000" kern="0" dirty="0">
                <a:solidFill>
                  <a:schemeClr val="bg1">
                    <a:lumMod val="10000"/>
                    <a:lumOff val="90000"/>
                  </a:schemeClr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FDC083-CD50-316A-77A4-D843BFED556E}"/>
                </a:ext>
              </a:extLst>
            </p:cNvPr>
            <p:cNvCxnSpPr>
              <a:cxnSpLocks/>
            </p:cNvCxnSpPr>
            <p:nvPr/>
          </p:nvCxnSpPr>
          <p:spPr>
            <a:xfrm>
              <a:off x="498945" y="5195256"/>
              <a:ext cx="1181718" cy="0"/>
            </a:xfrm>
            <a:prstGeom prst="line">
              <a:avLst/>
            </a:prstGeom>
            <a:noFill/>
            <a:ln w="50800" cap="flat" cmpd="sng" algn="ctr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914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F0559-87FC-CA88-A5E5-3471AF68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AE5002-0CE1-42E6-D451-1F509DE499B5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6A4CB-FDAA-DB35-24ED-CE9206D460FF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BB4A-9812-BD42-3803-C9C64D7D5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22E9BE-2D0F-4531-773F-E121FD3A9552}"/>
              </a:ext>
            </a:extLst>
          </p:cNvPr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4B90D-6C41-B3B1-6FEC-E07E9AE81298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71F5-7F80-86E7-E171-BF1C6127D5B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583BB3-2484-7227-24EB-3685AD7BE157}"/>
              </a:ext>
            </a:extLst>
          </p:cNvPr>
          <p:cNvGrpSpPr/>
          <p:nvPr/>
        </p:nvGrpSpPr>
        <p:grpSpPr>
          <a:xfrm>
            <a:off x="353965" y="691942"/>
            <a:ext cx="3260522" cy="5474117"/>
            <a:chOff x="388690" y="577664"/>
            <a:chExt cx="3260522" cy="54741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04710B-D087-E0D9-1385-E6435E1B2D16}"/>
                </a:ext>
              </a:extLst>
            </p:cNvPr>
            <p:cNvSpPr/>
            <p:nvPr/>
          </p:nvSpPr>
          <p:spPr>
            <a:xfrm>
              <a:off x="388690" y="577664"/>
              <a:ext cx="3260522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Potential Benefit from your proposed solution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9CE3DA-F7EE-426E-B85E-67C6C651AA25}"/>
                </a:ext>
              </a:extLst>
            </p:cNvPr>
            <p:cNvSpPr txBox="1"/>
            <p:nvPr/>
          </p:nvSpPr>
          <p:spPr>
            <a:xfrm>
              <a:off x="388690" y="3966889"/>
              <a:ext cx="3027994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kern="0" dirty="0">
                  <a:solidFill>
                    <a:schemeClr val="bg1">
                      <a:lumMod val="10000"/>
                      <a:lumOff val="90000"/>
                    </a:schemeClr>
                  </a:solidFill>
                </a:rPr>
                <a:t>(Describe in detail the kind of benefit can be planned through your solution, Explain key Matrix, Potential Return on Investment)</a:t>
              </a:r>
              <a:endParaRPr lang="en-US" sz="2000" kern="0" dirty="0">
                <a:solidFill>
                  <a:schemeClr val="bg1">
                    <a:lumMod val="10000"/>
                    <a:lumOff val="90000"/>
                  </a:schemeClr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7CAA69-D562-538B-A758-EB32137C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98945" y="6051781"/>
              <a:ext cx="1181718" cy="0"/>
            </a:xfrm>
            <a:prstGeom prst="line">
              <a:avLst/>
            </a:prstGeom>
            <a:noFill/>
            <a:ln w="50800" cap="flat" cmpd="sng" algn="ctr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61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14509"/>
          </a:srgbClr>
        </a:solidFill>
        <a:effectLst/>
      </p:bgPr>
    </p:bg>
    <p:spTree>
      <p:nvGrpSpPr>
        <p:cNvPr id="1" name="Shape 794">
          <a:extLst>
            <a:ext uri="{FF2B5EF4-FFF2-40B4-BE49-F238E27FC236}">
              <a16:creationId xmlns:a16="http://schemas.microsoft.com/office/drawing/2014/main" id="{C0D3407C-5ADF-236B-7BCA-CB4DF523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D05C1C-F538-084A-3090-F480B5DB10A5}"/>
              </a:ext>
            </a:extLst>
          </p:cNvPr>
          <p:cNvCxnSpPr/>
          <p:nvPr/>
        </p:nvCxnSpPr>
        <p:spPr>
          <a:xfrm>
            <a:off x="618241" y="456869"/>
            <a:ext cx="11016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1615E8-B201-D0A0-4EFB-D599495210F9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32000">
                  <a:srgbClr val="FFE600"/>
                </a:gs>
                <a:gs pos="93000">
                  <a:srgbClr val="32FFFF"/>
                </a:gs>
                <a:gs pos="66000">
                  <a:srgbClr val="FF32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4" name="Google Shape;796;p51">
            <a:extLst>
              <a:ext uri="{FF2B5EF4-FFF2-40B4-BE49-F238E27FC236}">
                <a16:creationId xmlns:a16="http://schemas.microsoft.com/office/drawing/2014/main" id="{A4C5C67D-F4F8-5727-865C-B31940D8FC24}"/>
              </a:ext>
            </a:extLst>
          </p:cNvPr>
          <p:cNvSpPr txBox="1"/>
          <p:nvPr/>
        </p:nvSpPr>
        <p:spPr>
          <a:xfrm>
            <a:off x="471069" y="494464"/>
            <a:ext cx="1106848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500"/>
            </a:pPr>
            <a:r>
              <a:rPr lang="en-IN" sz="4000" kern="0" dirty="0">
                <a:solidFill>
                  <a:srgbClr val="000000"/>
                </a:solidFill>
                <a:latin typeface="EYInterstate" panose="02000503020000020004" pitchFamily="2" charset="0"/>
                <a:ea typeface="Montserrat SemiBold"/>
                <a:cs typeface="Montserrat SemiBold"/>
              </a:rPr>
              <a:t>Powered by India's leading enterprises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3602F-391A-115A-0F71-29412580A5D3}"/>
              </a:ext>
            </a:extLst>
          </p:cNvPr>
          <p:cNvGrpSpPr/>
          <p:nvPr/>
        </p:nvGrpSpPr>
        <p:grpSpPr>
          <a:xfrm>
            <a:off x="598718" y="1306812"/>
            <a:ext cx="10531079" cy="1927956"/>
            <a:chOff x="598718" y="4574293"/>
            <a:chExt cx="8811497" cy="1613147"/>
          </a:xfrm>
        </p:grpSpPr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68C03251-9049-4127-01CA-7EE374E13BBA}"/>
                </a:ext>
              </a:extLst>
            </p:cNvPr>
            <p:cNvGrpSpPr/>
            <p:nvPr/>
          </p:nvGrpSpPr>
          <p:grpSpPr>
            <a:xfrm>
              <a:off x="3960081" y="4574293"/>
              <a:ext cx="2679358" cy="1613146"/>
              <a:chOff x="3960082" y="4501387"/>
              <a:chExt cx="2170829" cy="1368020"/>
            </a:xfrm>
          </p:grpSpPr>
          <p:sp>
            <p:nvSpPr>
              <p:cNvPr id="839" name="Rectangle: Rounded Corners 838">
                <a:extLst>
                  <a:ext uri="{FF2B5EF4-FFF2-40B4-BE49-F238E27FC236}">
                    <a16:creationId xmlns:a16="http://schemas.microsoft.com/office/drawing/2014/main" id="{57EC8930-B815-E40D-5B0C-75B07DDE0F73}"/>
                  </a:ext>
                </a:extLst>
              </p:cNvPr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840" name="Rectangle: Rounded Corners 839">
                <a:extLst>
                  <a:ext uri="{FF2B5EF4-FFF2-40B4-BE49-F238E27FC236}">
                    <a16:creationId xmlns:a16="http://schemas.microsoft.com/office/drawing/2014/main" id="{1E7F720A-115D-5AA3-C1CE-EB5A2F77EB8E}"/>
                  </a:ext>
                </a:extLst>
              </p:cNvPr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BA21AB-44D2-831B-750F-E50AA4E7B4E6}"/>
                </a:ext>
              </a:extLst>
            </p:cNvPr>
            <p:cNvGrpSpPr/>
            <p:nvPr/>
          </p:nvGrpSpPr>
          <p:grpSpPr>
            <a:xfrm>
              <a:off x="6730857" y="4574293"/>
              <a:ext cx="2679358" cy="1613146"/>
              <a:chOff x="3960082" y="4501387"/>
              <a:chExt cx="2170829" cy="136802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FF0EA3F-4178-6DAB-935B-DED0B962EC8B}"/>
                  </a:ext>
                </a:extLst>
              </p:cNvPr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3347CB9-4FF0-B3E8-FA96-138C4730EBD8}"/>
                  </a:ext>
                </a:extLst>
              </p:cNvPr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</p:grpSp>
        <p:sp>
          <p:nvSpPr>
            <p:cNvPr id="812" name="Rectangle: Rounded Corners 811">
              <a:extLst>
                <a:ext uri="{FF2B5EF4-FFF2-40B4-BE49-F238E27FC236}">
                  <a16:creationId xmlns:a16="http://schemas.microsoft.com/office/drawing/2014/main" id="{A99DCDCC-83AD-B3A3-B55E-2639C77B23CB}"/>
                </a:ext>
              </a:extLst>
            </p:cNvPr>
            <p:cNvSpPr/>
            <p:nvPr/>
          </p:nvSpPr>
          <p:spPr>
            <a:xfrm>
              <a:off x="598718" y="4574294"/>
              <a:ext cx="1600981" cy="1613146"/>
            </a:xfrm>
            <a:prstGeom prst="roundRect">
              <a:avLst>
                <a:gd name="adj" fmla="val 747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76200" dist="38100" dir="5400000" algn="t" rotWithShape="0">
                <a:prstClr val="black">
                  <a:alpha val="16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3" name="Rectangle: Rounded Corners 812">
              <a:extLst>
                <a:ext uri="{FF2B5EF4-FFF2-40B4-BE49-F238E27FC236}">
                  <a16:creationId xmlns:a16="http://schemas.microsoft.com/office/drawing/2014/main" id="{57188AB7-9569-89A4-B788-65D9AAE8FC67}"/>
                </a:ext>
              </a:extLst>
            </p:cNvPr>
            <p:cNvSpPr/>
            <p:nvPr/>
          </p:nvSpPr>
          <p:spPr>
            <a:xfrm>
              <a:off x="2279400" y="4574294"/>
              <a:ext cx="1600981" cy="1613146"/>
            </a:xfrm>
            <a:prstGeom prst="roundRect">
              <a:avLst>
                <a:gd name="adj" fmla="val 747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76200" dist="38100" dir="5400000" algn="t" rotWithShape="0">
                <a:prstClr val="black">
                  <a:alpha val="16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pic>
          <p:nvPicPr>
            <p:cNvPr id="5" name="Picture 4" descr="Download Hero MotoCorp Logo in SVG Vector or PNG File Format - Logo.wine">
              <a:extLst>
                <a:ext uri="{FF2B5EF4-FFF2-40B4-BE49-F238E27FC236}">
                  <a16:creationId xmlns:a16="http://schemas.microsoft.com/office/drawing/2014/main" id="{0E1902BF-1471-3F37-5AAF-88DD881FC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8" t="12367" r="27315" b="10114"/>
            <a:stretch/>
          </p:blipFill>
          <p:spPr bwMode="auto">
            <a:xfrm>
              <a:off x="834623" y="4789148"/>
              <a:ext cx="1082869" cy="116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red and black logo&#10;&#10;AI-generated content may be incorrect.">
              <a:extLst>
                <a:ext uri="{FF2B5EF4-FFF2-40B4-BE49-F238E27FC236}">
                  <a16:creationId xmlns:a16="http://schemas.microsoft.com/office/drawing/2014/main" id="{E07E8254-E854-B986-360F-51F6D193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6648" y="4796064"/>
              <a:ext cx="2169441" cy="316741"/>
            </a:xfrm>
            <a:prstGeom prst="rect">
              <a:avLst/>
            </a:prstGeom>
          </p:spPr>
        </p:pic>
        <p:pic>
          <p:nvPicPr>
            <p:cNvPr id="7" name="Picture 6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EEC158FB-262C-85CB-EAB2-04BCF5E1D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763" y="5609863"/>
              <a:ext cx="1951343" cy="382658"/>
            </a:xfrm>
            <a:prstGeom prst="rect">
              <a:avLst/>
            </a:prstGeom>
          </p:spPr>
        </p:pic>
        <p:pic>
          <p:nvPicPr>
            <p:cNvPr id="8" name="Picture 7" descr="A logo with blue and orange colors&#10;&#10;AI-generated content may be incorrect.">
              <a:extLst>
                <a:ext uri="{FF2B5EF4-FFF2-40B4-BE49-F238E27FC236}">
                  <a16:creationId xmlns:a16="http://schemas.microsoft.com/office/drawing/2014/main" id="{18554ECE-06B4-00C0-3C71-0B252E8CB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49" y="4604434"/>
              <a:ext cx="1682425" cy="723148"/>
            </a:xfrm>
            <a:prstGeom prst="rect">
              <a:avLst/>
            </a:prstGeom>
          </p:spPr>
        </p:pic>
        <p:pic>
          <p:nvPicPr>
            <p:cNvPr id="9" name="Picture 8" descr="A logo with red and yellow triangles&#10;&#10;AI-generated content may be incorrect.">
              <a:extLst>
                <a:ext uri="{FF2B5EF4-FFF2-40B4-BE49-F238E27FC236}">
                  <a16:creationId xmlns:a16="http://schemas.microsoft.com/office/drawing/2014/main" id="{19804D0A-045B-A273-5775-D4B2F211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75" y="4798939"/>
              <a:ext cx="1045670" cy="1139227"/>
            </a:xfrm>
            <a:prstGeom prst="rect">
              <a:avLst/>
            </a:prstGeom>
          </p:spPr>
        </p:pic>
        <p:pic>
          <p:nvPicPr>
            <p:cNvPr id="10" name="Picture 9" descr="A red text on a black background&#10;&#10;AI-generated content may be incorrect.">
              <a:extLst>
                <a:ext uri="{FF2B5EF4-FFF2-40B4-BE49-F238E27FC236}">
                  <a16:creationId xmlns:a16="http://schemas.microsoft.com/office/drawing/2014/main" id="{54285DF4-BA20-32DB-2000-32FDDF8B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672" y="5639671"/>
              <a:ext cx="1949726" cy="382658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8F31578-452A-A33F-95E2-C62BABCFF167}"/>
              </a:ext>
            </a:extLst>
          </p:cNvPr>
          <p:cNvSpPr/>
          <p:nvPr/>
        </p:nvSpPr>
        <p:spPr>
          <a:xfrm>
            <a:off x="573205" y="3623233"/>
            <a:ext cx="10120580" cy="2489264"/>
          </a:xfrm>
          <a:prstGeom prst="roundRect">
            <a:avLst>
              <a:gd name="adj" fmla="val 4532"/>
            </a:avLst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Picture 25" descr="A colorful twisted object with a black background&#10;&#10;AI-generated content may be incorrect.">
            <a:extLst>
              <a:ext uri="{FF2B5EF4-FFF2-40B4-BE49-F238E27FC236}">
                <a16:creationId xmlns:a16="http://schemas.microsoft.com/office/drawing/2014/main" id="{69ED7870-D43F-71E9-FB9E-FA072991DCF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 flipV="1">
            <a:off x="9597754" y="4468477"/>
            <a:ext cx="2435781" cy="2003368"/>
          </a:xfrm>
          <a:custGeom>
            <a:avLst/>
            <a:gdLst>
              <a:gd name="connsiteX0" fmla="*/ 2175677 w 3922849"/>
              <a:gd name="connsiteY0" fmla="*/ 3226444 h 3226444"/>
              <a:gd name="connsiteX1" fmla="*/ 0 w 3922849"/>
              <a:gd name="connsiteY1" fmla="*/ 3226444 h 3226444"/>
              <a:gd name="connsiteX2" fmla="*/ 0 w 3922849"/>
              <a:gd name="connsiteY2" fmla="*/ 0 h 3226444"/>
              <a:gd name="connsiteX3" fmla="*/ 3922849 w 3922849"/>
              <a:gd name="connsiteY3" fmla="*/ 0 h 3226444"/>
              <a:gd name="connsiteX4" fmla="*/ 3922849 w 3922849"/>
              <a:gd name="connsiteY4" fmla="*/ 1670093 h 3226444"/>
              <a:gd name="connsiteX5" fmla="*/ 3878528 w 3922849"/>
              <a:gd name="connsiteY5" fmla="*/ 1651010 h 3226444"/>
              <a:gd name="connsiteX6" fmla="*/ 3227018 w 3922849"/>
              <a:gd name="connsiteY6" fmla="*/ 1494800 h 3226444"/>
              <a:gd name="connsiteX7" fmla="*/ 3227018 w 3922849"/>
              <a:gd name="connsiteY7" fmla="*/ 1505312 h 3226444"/>
              <a:gd name="connsiteX8" fmla="*/ 3195314 w 3922849"/>
              <a:gd name="connsiteY8" fmla="*/ 1539212 h 3226444"/>
              <a:gd name="connsiteX9" fmla="*/ 3188918 w 3922849"/>
              <a:gd name="connsiteY9" fmla="*/ 1544330 h 3226444"/>
              <a:gd name="connsiteX10" fmla="*/ 3188810 w 3922849"/>
              <a:gd name="connsiteY10" fmla="*/ 1546168 h 3226444"/>
              <a:gd name="connsiteX11" fmla="*/ 2719018 w 3922849"/>
              <a:gd name="connsiteY11" fmla="*/ 2048520 h 3226444"/>
              <a:gd name="connsiteX12" fmla="*/ 2305899 w 3922849"/>
              <a:gd name="connsiteY12" fmla="*/ 2187462 h 3226444"/>
              <a:gd name="connsiteX13" fmla="*/ 2146883 w 3922849"/>
              <a:gd name="connsiteY13" fmla="*/ 2205364 h 3226444"/>
              <a:gd name="connsiteX14" fmla="*/ 2137358 w 3922849"/>
              <a:gd name="connsiteY14" fmla="*/ 3148339 h 3226444"/>
              <a:gd name="connsiteX15" fmla="*/ 2152598 w 3922849"/>
              <a:gd name="connsiteY15" fmla="*/ 3142714 h 3226444"/>
              <a:gd name="connsiteX16" fmla="*/ 2152598 w 3922849"/>
              <a:gd name="connsiteY16" fmla="*/ 3186440 h 3226444"/>
              <a:gd name="connsiteX17" fmla="*/ 3922849 w 3922849"/>
              <a:gd name="connsiteY17" fmla="*/ 3226444 h 3226444"/>
              <a:gd name="connsiteX18" fmla="*/ 3782438 w 3922849"/>
              <a:gd name="connsiteY18" fmla="*/ 3226444 h 3226444"/>
              <a:gd name="connsiteX19" fmla="*/ 3922849 w 3922849"/>
              <a:gd name="connsiteY19" fmla="*/ 3088879 h 322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22849" h="3226444">
                <a:moveTo>
                  <a:pt x="2175677" y="3226444"/>
                </a:moveTo>
                <a:lnTo>
                  <a:pt x="0" y="3226444"/>
                </a:lnTo>
                <a:lnTo>
                  <a:pt x="0" y="0"/>
                </a:lnTo>
                <a:lnTo>
                  <a:pt x="3922849" y="0"/>
                </a:lnTo>
                <a:lnTo>
                  <a:pt x="3922849" y="1670093"/>
                </a:lnTo>
                <a:lnTo>
                  <a:pt x="3878528" y="1651010"/>
                </a:lnTo>
                <a:lnTo>
                  <a:pt x="3227018" y="1494800"/>
                </a:lnTo>
                <a:lnTo>
                  <a:pt x="3227018" y="1505312"/>
                </a:lnTo>
                <a:lnTo>
                  <a:pt x="3195314" y="1539212"/>
                </a:lnTo>
                <a:lnTo>
                  <a:pt x="3188918" y="1544330"/>
                </a:lnTo>
                <a:lnTo>
                  <a:pt x="3188810" y="1546168"/>
                </a:lnTo>
                <a:lnTo>
                  <a:pt x="2719018" y="2048520"/>
                </a:lnTo>
                <a:lnTo>
                  <a:pt x="2305899" y="2187462"/>
                </a:lnTo>
                <a:lnTo>
                  <a:pt x="2146883" y="2205364"/>
                </a:lnTo>
                <a:lnTo>
                  <a:pt x="2137358" y="3148339"/>
                </a:lnTo>
                <a:lnTo>
                  <a:pt x="2152598" y="3142714"/>
                </a:lnTo>
                <a:lnTo>
                  <a:pt x="2152598" y="3186440"/>
                </a:lnTo>
                <a:close/>
                <a:moveTo>
                  <a:pt x="3922849" y="3226444"/>
                </a:moveTo>
                <a:lnTo>
                  <a:pt x="3782438" y="3226444"/>
                </a:lnTo>
                <a:lnTo>
                  <a:pt x="3922849" y="3088879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AED27A-2787-27D6-72D0-76F6180A5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935" y="3806820"/>
            <a:ext cx="1774289" cy="2045729"/>
          </a:xfrm>
          <a:prstGeom prst="rect">
            <a:avLst/>
          </a:prstGeom>
        </p:spPr>
      </p:pic>
      <p:sp>
        <p:nvSpPr>
          <p:cNvPr id="29" name="Google Shape;1144;p62">
            <a:extLst>
              <a:ext uri="{FF2B5EF4-FFF2-40B4-BE49-F238E27FC236}">
                <a16:creationId xmlns:a16="http://schemas.microsoft.com/office/drawing/2014/main" id="{D6293F75-B1D3-C0C8-7F1F-3222D5E6E830}"/>
              </a:ext>
            </a:extLst>
          </p:cNvPr>
          <p:cNvSpPr txBox="1"/>
          <p:nvPr/>
        </p:nvSpPr>
        <p:spPr>
          <a:xfrm>
            <a:off x="2607170" y="4086330"/>
            <a:ext cx="5889603" cy="150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Thank you for</a:t>
            </a:r>
            <a:b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54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your attention! 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75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Boilerplate">
            <a:extLst>
              <a:ext uri="{FF2B5EF4-FFF2-40B4-BE49-F238E27FC236}">
                <a16:creationId xmlns:a16="http://schemas.microsoft.com/office/drawing/2014/main" id="{62C0F0C1-9EF4-372C-B2BC-A76079427F3E}"/>
              </a:ext>
            </a:extLst>
          </p:cNvPr>
          <p:cNvGrpSpPr/>
          <p:nvPr/>
        </p:nvGrpSpPr>
        <p:grpSpPr>
          <a:xfrm>
            <a:off x="612510" y="366157"/>
            <a:ext cx="3427175" cy="5349251"/>
            <a:chOff x="4378324" y="927100"/>
            <a:chExt cx="3427175" cy="5349251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41C82077-EE68-9391-70A0-82DB4BEBA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927100"/>
              <a:ext cx="183673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2AC745E2-B91C-3F4E-3E4F-85C0BD800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147813"/>
              <a:ext cx="32416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EY  |  </a:t>
              </a:r>
              <a:r>
                <a:rPr kumimoji="0" lang="en-I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Building a better working world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9BB812E3-95B2-C9E1-36A5-1B901EC35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1460500"/>
              <a:ext cx="3427174" cy="32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is building a better working world by creating new value for clients, people, society and the planet, while building trust in capital markets.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Enabled by data, AI and advanced technology, EY teams help clients shape the future with confidence and develop answers for the most pressing issues of today and tomorrow.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teams work across a full spectrum of services in assurance, consulting, tax, strategy and transactions. </a:t>
              </a:r>
              <a:r>
                <a:rPr kumimoji="0" lang="en-IN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Fueled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 by sector insights, a globally connected, multi-disciplinary network and diverse ecosystem partners, EY teams can provide services in more than 150 countries and territories.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All in to shape the future with confidence. </a:t>
              </a:r>
              <a:endPara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EYG member firms do not practice law where prohibited by local laws. For more information about our organization, please visit ey.com.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788C18A0-85F5-54AD-C6B8-402003D2F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4799023"/>
              <a:ext cx="318681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one of the Indian client serving member firms of EYGM Limited. For more information about our organization, please visit www.ey.com/en_in.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a Limited Liability Partnership, registered under the Limited Liability Partnership Act, 2008 in India, having its registered office at Ground Floor, Plot No. 67, Institutional Area, Sector - 44, Gurugram - 122 003, Haryana, India.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© 2025 Ernst &amp; Young LLP. Published in India. </a:t>
              </a:r>
              <a:b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</a:b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All Rights Reserved.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29C53B7-C410-042B-DAE6-5541EB75D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2" y="5838762"/>
            <a:ext cx="3237247" cy="48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EE4CDB-7BDE-CFB1-4E70-6BF2912B5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2" y="5837666"/>
            <a:ext cx="3244495" cy="4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6296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2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3.xml><?xml version="1.0" encoding="utf-8"?>
<a:theme xmlns:a="http://schemas.openxmlformats.org/drawingml/2006/main" name="Office Theme">
  <a:themeElements>
    <a:clrScheme name="Custom 6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9637FF"/>
      </a:accent2>
      <a:accent3>
        <a:srgbClr val="39308C"/>
      </a:accent3>
      <a:accent4>
        <a:srgbClr val="0DBCD3"/>
      </a:accent4>
      <a:accent5>
        <a:srgbClr val="F8741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87F47-891A-4332-AEE8-A122FCE56C4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4879ae-1033-45c6-9be3-c577918c63c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1294</TotalTime>
  <Words>588</Words>
  <Application>Microsoft Office PowerPoint</Application>
  <PresentationFormat>Widescreen</PresentationFormat>
  <Paragraphs>45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EYInterstate</vt:lpstr>
      <vt:lpstr>EYInterstate Light</vt:lpstr>
      <vt:lpstr>EYInterstate Regular</vt:lpstr>
      <vt:lpstr>Open Sans Light</vt:lpstr>
      <vt:lpstr>Wingdings</vt:lpstr>
      <vt:lpstr>Light Background</vt:lpstr>
      <vt:lpstr>1_EY Core Slides</vt:lpstr>
      <vt:lpstr>Office Theme</vt:lpstr>
      <vt:lpstr>1_Light Background</vt:lpstr>
      <vt:lpstr>EY Techathon 6.0 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Rachita Gupta</dc:creator>
  <cp:lastModifiedBy>Sneha Arora</cp:lastModifiedBy>
  <cp:revision>8</cp:revision>
  <dcterms:created xsi:type="dcterms:W3CDTF">2024-11-06T10:56:59Z</dcterms:created>
  <dcterms:modified xsi:type="dcterms:W3CDTF">2025-09-12T07:22:05Z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